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48" r:id="rId4"/>
  </p:sldMasterIdLst>
  <p:notesMasterIdLst>
    <p:notesMasterId r:id="rId11"/>
  </p:notesMasterIdLst>
  <p:handoutMasterIdLst>
    <p:handoutMasterId r:id="rId12"/>
  </p:handoutMasterIdLst>
  <p:sldIdLst>
    <p:sldId id="3236" r:id="rId5"/>
    <p:sldId id="2142534697" r:id="rId6"/>
    <p:sldId id="2142534698" r:id="rId7"/>
    <p:sldId id="2142534699" r:id="rId8"/>
    <p:sldId id="2142534701" r:id="rId9"/>
    <p:sldId id="2142534696" r:id="rId10"/>
  </p:sldIdLst>
  <p:sldSz cx="12192000" cy="6858000"/>
  <p:notesSz cx="7315200" cy="96012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E28B413-57F4-534C-9E05-9338FC4F2AE4}">
          <p14:sldIdLst>
            <p14:sldId id="3236"/>
          </p14:sldIdLst>
        </p14:section>
        <p14:section name="Ideathon" id="{6AD7AAB1-CE4F-4722-B0EF-0DEF87A7EF21}">
          <p14:sldIdLst>
            <p14:sldId id="2142534697"/>
            <p14:sldId id="2142534698"/>
            <p14:sldId id="2142534699"/>
            <p14:sldId id="2142534701"/>
          </p14:sldIdLst>
        </p14:section>
        <p14:section name="Closing" id="{217C369D-AAA8-024B-8BC8-EAC3324A4ED8}">
          <p14:sldIdLst>
            <p14:sldId id="2142534696"/>
          </p14:sldIdLst>
        </p14:section>
      </p14:sectionLst>
    </p:ext>
    <p:ext uri="{EFAFB233-063F-42B5-8137-9DF3F51BA10A}">
      <p15:sldGuideLst xmlns:p15="http://schemas.microsoft.com/office/powerpoint/2012/main">
        <p15:guide id="10" pos="3552" userDrawn="1">
          <p15:clr>
            <a:srgbClr val="A4A3A4"/>
          </p15:clr>
        </p15:guide>
        <p15:guide id="11" orient="horz" pos="696" userDrawn="1">
          <p15:clr>
            <a:srgbClr val="A4A3A4"/>
          </p15:clr>
        </p15:guide>
        <p15:guide id="12" orient="horz" pos="29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lev, Merve" initials="AM" lastIdx="45" clrIdx="5">
    <p:extLst>
      <p:ext uri="{19B8F6BF-5375-455C-9EA6-DF929625EA0E}">
        <p15:presenceInfo xmlns:p15="http://schemas.microsoft.com/office/powerpoint/2012/main" userId="S::malev@deloitte.com::ee519262-15c0-413f-a06a-dfd65290fc49" providerId="AD"/>
      </p:ext>
    </p:extLst>
  </p:cmAuthor>
  <p:cmAuthor id="1" name="Author" initials="A" lastIdx="82" clrIdx="0"/>
  <p:cmAuthor id="8" name="Bolsoy, Berna" initials="BB" lastIdx="21" clrIdx="6">
    <p:extLst>
      <p:ext uri="{19B8F6BF-5375-455C-9EA6-DF929625EA0E}">
        <p15:presenceInfo xmlns:p15="http://schemas.microsoft.com/office/powerpoint/2012/main" userId="S::bbolsoy@deloitte.com::24349ebb-1a35-4b9f-b7e7-9f21264bf1c4" providerId="AD"/>
      </p:ext>
    </p:extLst>
  </p:cmAuthor>
  <p:cmAuthor id="2" name="Hall, Laura J." initials="HLJ" lastIdx="5" clrIdx="1">
    <p:extLst>
      <p:ext uri="{19B8F6BF-5375-455C-9EA6-DF929625EA0E}">
        <p15:presenceInfo xmlns:p15="http://schemas.microsoft.com/office/powerpoint/2012/main" userId="S::lahall@deloitte.com::fbf71cd5-481f-4c4a-851c-9cfe5035460d" providerId="AD"/>
      </p:ext>
    </p:extLst>
  </p:cmAuthor>
  <p:cmAuthor id="9" name="Ot, Ibrahim" initials="OI" lastIdx="15" clrIdx="7">
    <p:extLst>
      <p:ext uri="{19B8F6BF-5375-455C-9EA6-DF929625EA0E}">
        <p15:presenceInfo xmlns:p15="http://schemas.microsoft.com/office/powerpoint/2012/main" userId="S::ibot@deloitte.com::a6959ab7-5e30-4c94-a5d0-c2446c244fee" providerId="AD"/>
      </p:ext>
    </p:extLst>
  </p:cmAuthor>
  <p:cmAuthor id="3" name="Jessica" initials="J" lastIdx="1" clrIdx="2">
    <p:extLst>
      <p:ext uri="{19B8F6BF-5375-455C-9EA6-DF929625EA0E}">
        <p15:presenceInfo xmlns:p15="http://schemas.microsoft.com/office/powerpoint/2012/main" userId="S::jfaus@deloitte.com::25f9b826-38db-4700-ae2c-030635b89362" providerId="AD"/>
      </p:ext>
    </p:extLst>
  </p:cmAuthor>
  <p:cmAuthor id="10" name="Sonmez, Ezgi" initials="SE" lastIdx="5" clrIdx="8">
    <p:extLst>
      <p:ext uri="{19B8F6BF-5375-455C-9EA6-DF929625EA0E}">
        <p15:presenceInfo xmlns:p15="http://schemas.microsoft.com/office/powerpoint/2012/main" userId="S::ezsonmez@deloitte.com::37c8a870-1620-4908-9d8a-1acdf47c721c" providerId="AD"/>
      </p:ext>
    </p:extLst>
  </p:cmAuthor>
  <p:cmAuthor id="4" name="Chelski, Ashley" initials="CA" lastIdx="5" clrIdx="1">
    <p:extLst>
      <p:ext uri="{19B8F6BF-5375-455C-9EA6-DF929625EA0E}">
        <p15:presenceInfo xmlns:p15="http://schemas.microsoft.com/office/powerpoint/2012/main" userId="S::achelski@deloitte.com::dea4847c-7d8f-4c04-90ab-13e736c969b0" providerId="AD"/>
      </p:ext>
    </p:extLst>
  </p:cmAuthor>
  <p:cmAuthor id="5" name="Kim, Shawn Cha" initials="KSC" lastIdx="3" clrIdx="3">
    <p:extLst>
      <p:ext uri="{19B8F6BF-5375-455C-9EA6-DF929625EA0E}">
        <p15:presenceInfo xmlns:p15="http://schemas.microsoft.com/office/powerpoint/2012/main" userId="S::shkim@deloitte.com::b827a7e2-635f-478d-a4e4-391a2a4217f1" providerId="AD"/>
      </p:ext>
    </p:extLst>
  </p:cmAuthor>
  <p:cmAuthor id="6" name="Ma, Chin" initials="MC" lastIdx="1" clrIdx="4">
    <p:extLst>
      <p:ext uri="{19B8F6BF-5375-455C-9EA6-DF929625EA0E}">
        <p15:presenceInfo xmlns:p15="http://schemas.microsoft.com/office/powerpoint/2012/main" userId="S::cma@deloitte.com::b31cae26-bec3-4bf0-8771-4bdceb5838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5E7E1"/>
    <a:srgbClr val="E2E2E2"/>
    <a:srgbClr val="CCE9E7"/>
    <a:srgbClr val="7FCBD4"/>
    <a:srgbClr val="EDEDED"/>
    <a:srgbClr val="0A0F14"/>
    <a:srgbClr val="A0DCFF"/>
    <a:srgbClr val="9DD4CF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4694"/>
  </p:normalViewPr>
  <p:slideViewPr>
    <p:cSldViewPr snapToGrid="0">
      <p:cViewPr>
        <p:scale>
          <a:sx n="75" d="100"/>
          <a:sy n="75" d="100"/>
        </p:scale>
        <p:origin x="682" y="125"/>
      </p:cViewPr>
      <p:guideLst>
        <p:guide pos="3552"/>
        <p:guide orient="horz" pos="696"/>
        <p:guide orient="horz" pos="297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D018977-0EE8-2F44-A5F3-6B47548C92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6B25D-270A-C746-87B6-7C62253C42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DBBCA-923A-3441-BFA0-90E5FEDE311A}" type="datetimeFigureOut">
              <a:rPr lang="en-US" smtClean="0">
                <a:latin typeface="Open Sans" panose="020B0606030504020204" pitchFamily="34" charset="0"/>
              </a:rPr>
              <a:t>12/11/2021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48285F-DFCF-EA40-B8F0-045E588C5B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192E1C-D389-9D4E-9F4E-1548E0AAA8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673C3-27A8-D144-A7C0-09FAF063A9CD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0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99D25135-8F2B-3A4A-87B4-4A416BBAAFF0}" type="datetimeFigureOut">
              <a:rPr lang="en-US" smtClean="0"/>
              <a:pPr/>
              <a:t>12/11/2021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FF6365D6-AA63-3047-A4C2-A4044CEFE9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1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7C6C53-C5E2-4101-A99E-CD2B952B1C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A9A4953-0AB3-4315-9F0A-5C172EF76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C46492E-3F02-4081-A26A-721AF425A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D40DAA0-19F6-4B74-941B-E0C7290F4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920A9D-AD07-425D-A01E-E02A0B64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4617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9BF6C4-5BD8-4D28-815B-0D6CA01E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3EA9E49C-5594-44FB-96AE-81A7A3E04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630ABC-2209-4A94-9FF0-B5A2920C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FFD5B04-DCF6-4926-8740-85C578C2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8156EB4-35E1-47ED-A716-ABD70FA3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3639"/>
      </p:ext>
    </p:extLst>
  </p:cSld>
  <p:clrMapOvr>
    <a:masterClrMapping/>
  </p:clrMapOvr>
  <p:hf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debar - Messaging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EFA3F56-E6DD-984E-B592-1DE0E30B6AFF}"/>
              </a:ext>
            </a:extLst>
          </p:cNvPr>
          <p:cNvSpPr>
            <a:spLocks/>
          </p:cNvSpPr>
          <p:nvPr userDrawn="1"/>
        </p:nvSpPr>
        <p:spPr bwMode="auto">
          <a:xfrm>
            <a:off x="914719" y="6286500"/>
            <a:ext cx="332623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fld id="{C84F2FB2-4A16-1542-BD5E-F56870239E74}" type="slidenum">
              <a:rPr lang="en-US" sz="80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/>
              <a:t>‹#›</a:t>
            </a:fld>
            <a:r>
              <a:rPr lang="en-US" sz="80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Copyright © 2021 Deloitte Development LLC. All rights reserved.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0537C-4D1C-874D-BD53-D50C5EC8C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0188" y="5365376"/>
            <a:ext cx="5699312" cy="9211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lobo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rtis</a:t>
            </a:r>
            <a:r>
              <a:rPr lang="en-US"/>
              <a:t>.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4ACCC21-CBD6-2A47-930B-BB9C62D014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3475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B6B2-829B-074B-A309-B3978A8AE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3295" y="1969994"/>
            <a:ext cx="5726206" cy="283116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lvl="0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0E46884-DD9D-CD4E-9BDC-82AD9E1336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486400" y="279400"/>
            <a:ext cx="5753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/>
              <a:t>Click to edit Master titles edit Master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E79B4C-9CAC-AA4D-9D66-C3705CECAC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3F09C74-2EDE-2E49-A3F3-46ACAAE98A3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33990258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9EABB5E-0115-4CF8-837F-0CC61A9F9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1DFF9FF-A4C8-4C5B-9416-9C33593D2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1D9673C-B2C3-4F31-A10A-E574126F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9119544-8036-4908-A736-C7FF35FC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194392E-C010-4928-9634-26F8353C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2068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mizing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1785"/>
            <a:ext cx="12185651" cy="685442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5DF35-8341-1E4D-B9E3-7AE4D85E1F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3625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643F2-4F6C-C54B-96F8-00424113F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4904BE-0D65-984A-8268-0D101D37F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4564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3" y="1785"/>
            <a:ext cx="12185653" cy="685443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F8F5D-E716-944F-859F-93EA951AB4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3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DBCD-8DBE-DC40-817C-6C0188C53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659837-6E6C-FB4B-95CA-A8BF8F9DE0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135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5C52B-A803-3748-B886-F76724C3C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7FD60D-1143-AB45-944E-9E11C8518A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400" y="5887593"/>
            <a:ext cx="858282" cy="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0323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3EE451-D325-7C4C-B94A-0B927428C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07408-68DD-E245-B3D9-C8A9FB7CCB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2130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643F2-4F6C-C54B-96F8-00424113F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18FDD-A074-F14A-B22D-2C7E927F0F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2111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3" y="1785"/>
            <a:ext cx="12185653" cy="6854429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A8D249-577B-3C4D-ACCD-8ABC389EE5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2345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F96CBE8-4D51-4C14-B631-73F35A9D5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F60BB4-D465-4236-921E-CAFC5241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E3D560-A0D2-4E87-B25F-12B0BFCBD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925D983-9D15-436B-BB5F-2A31C616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E7390A-1528-44BC-99DA-D4174D1A1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26610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DBCD-8DBE-DC40-817C-6C0188C53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030B7-BD1B-C040-A89A-BC2B89402C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2486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5C52B-A803-3748-B886-F76724C3C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2363B5-AA27-8E4C-96A7-8340A9A434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400" y="5887593"/>
            <a:ext cx="858282" cy="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3130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3EE451-D325-7C4C-B94A-0B927428C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F85497-DA60-4D46-A05A-882DBDE75D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645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643F2-4F6C-C54B-96F8-00424113F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92600-C106-F447-BD15-FB67EE05DB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115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DBCD-8DBE-DC40-817C-6C0188C53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9EBFA-FB16-544A-B53A-6E3E1C8EDE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96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5C52B-A803-3748-B886-F76724C3C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FEC945-721E-A94F-AE4A-6290DE9BED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400" y="5887593"/>
            <a:ext cx="858282" cy="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3464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3EE451-D325-7C4C-B94A-0B927428C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1C43D-B7C7-F346-818A-95F8CE860B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6613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643F2-4F6C-C54B-96F8-00424113F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CD9E76-C7E7-0847-8B42-55124A4751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0928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4" y="1785"/>
            <a:ext cx="12185651" cy="685442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5300A-C0E4-0141-A3BD-71E73B6C88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554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DBCD-8DBE-DC40-817C-6C0188C53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453A2-A23A-504B-866D-9EDA9EB5F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76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9F25633-050B-4C5F-89CE-BC9BF5FC9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CCE68CC-61EA-4EB6-8D12-DD29325AE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781A14-6201-41E2-920F-9CC7A31A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BC8A62B-B8D6-4315-AB2D-2FA8C050D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F8BFA0-0C84-41C5-B906-344DA719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24122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5C52B-A803-3748-B886-F76724C3C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66B8A-43CE-B24A-A778-0921C5B41E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400" y="5887593"/>
            <a:ext cx="858282" cy="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024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3EE451-D325-7C4C-B94A-0B927428C6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B505E5-FCAC-2248-BDA5-DD4A7ADE80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252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6643F2-4F6C-C54B-96F8-00424113F8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6A145-2888-2E45-BCC3-9B198424FE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73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0A726E-A247-6A4B-9873-8596EBCDEF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1785"/>
            <a:ext cx="12185649" cy="685442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84F5E-B46A-904A-A72E-50D51C5B5E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0361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39DBCD-8DBE-DC40-817C-6C0188C536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4DDEF7-CAAE-5B4F-BD8E-DD7C337EB8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4400" y="5876071"/>
            <a:ext cx="862293" cy="3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57222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B5C52B-A803-3748-B886-F76724C3C5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3344276"/>
            <a:ext cx="403860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rgbClr val="009A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Here, it’s just a headline that </a:t>
            </a:r>
            <a:br>
              <a:rPr lang="en-US"/>
            </a:br>
            <a:r>
              <a:rPr lang="en-US"/>
              <a:t>goes here as usual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3A75483-02C0-EA47-8719-DFFC81B8B4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2970" y="2631074"/>
            <a:ext cx="1892300" cy="374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0" indent="0">
              <a:buFontTx/>
              <a:buNone/>
              <a:defRPr sz="1400" b="0" i="0" spc="5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FontTx/>
              <a:buNone/>
              <a:defRPr sz="10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Month, XX 2021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0F42A91-1B0E-FA49-9161-0DAE0A802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235575"/>
            <a:ext cx="4038600" cy="2635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Short subhead can live here if needed but one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96BA5-FA64-564F-A356-7A59AB4467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14400" y="5887593"/>
            <a:ext cx="858282" cy="3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8120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0544B-A174-9F40-9B55-C6994533D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807EA8-8E8B-5046-BDF1-48EB1A64E6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D51EFA-C4C5-204D-808D-DD5E3FAD0407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BC068A-0319-D24A-8237-15AC9DAAC7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</p:spTree>
    <p:extLst>
      <p:ext uri="{BB962C8B-B14F-4D97-AF65-F5344CB8AC3E}">
        <p14:creationId xmlns:p14="http://schemas.microsoft.com/office/powerpoint/2010/main" val="187254008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93A6FB-0FE8-F241-8F8F-3F5CCC7B7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EC3769-1DB4-F24A-8C8B-52858EE8A580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3186D-03C7-9743-857F-03F427DC3F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1964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7F5B36-B7DD-3E4D-BBE0-144A9D3A19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409981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B3A02-D9CD-6A4A-B510-5B05199D88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9924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029A79-F7FF-3144-B244-1C9170735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DFA96C-504E-4F4D-BE84-116C0EB6D117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409981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8AD71-BB4F-0F46-873D-2792C2C48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8910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543076-1323-4336-904A-CA83F727C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A0C3B3-AE3F-49A5-AFDD-3DA45C5D1E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DA078C8-89AB-47C6-BEE9-058558DF6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A21D18A-DBA2-43AE-8855-B7305D41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F9282AD-EE9A-420A-A345-A4CAAB27A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6146DAD-A629-42F8-B102-5B1D2BE3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28647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Divider -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95ADF-09EB-0F42-BD88-0316F08EC2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AD52CB-CB83-6543-8D4A-B280FBCF726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D68AD-FD14-A647-8B5B-05BCFE7C87FF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556D08-6C07-3D4D-8DB5-EA95AD022A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B07CB-D5A4-F34A-916E-B901426986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5219" y="587823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077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CAF41-7DDA-EA4A-A59B-2284ACBF28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AD52CB-CB83-6543-8D4A-B280FBCF726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409981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F6415-14F0-7E40-AE11-05A72F51BC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5219" y="587823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3480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Divider -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022FF5-3680-7249-9BD4-BA046EF5C0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C9321F-FA47-8D43-A93E-5091C7960055}"/>
              </a:ext>
            </a:extLst>
          </p:cNvPr>
          <p:cNvSpPr/>
          <p:nvPr userDrawn="1"/>
        </p:nvSpPr>
        <p:spPr>
          <a:xfrm rot="10800000"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21000">
                <a:schemeClr val="tx1">
                  <a:alpha val="66000"/>
                </a:schemeClr>
              </a:gs>
              <a:gs pos="62000">
                <a:schemeClr val="tx1">
                  <a:lumMod val="0"/>
                  <a:alpha val="1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C82A1-6C9F-FC40-8B1E-DCAC3A704AF9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49059E-0623-0747-A79C-42DF5067DC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F9823-3BFC-0E4D-A809-A2CD33196E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554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AD52CB-CB83-6543-8D4A-B280FBCF726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76E68383-C5C9-0C41-8944-BDC2138144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4099810" cy="16285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A2A70-B403-4E4A-8896-17AB5A5C3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8593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Whit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8FED4-4C49-8A4C-864E-316E650AE2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AD52CB-CB83-6543-8D4A-B280FBCF7269}"/>
              </a:ext>
            </a:extLst>
          </p:cNvPr>
          <p:cNvSpPr/>
          <p:nvPr userDrawn="1"/>
        </p:nvSpPr>
        <p:spPr>
          <a:xfrm rot="10800000"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alpha val="24000"/>
                </a:schemeClr>
              </a:gs>
              <a:gs pos="21000">
                <a:schemeClr val="tx1">
                  <a:alpha val="66000"/>
                </a:schemeClr>
              </a:gs>
              <a:gs pos="62000">
                <a:schemeClr val="tx1">
                  <a:lumMod val="0"/>
                  <a:alpha val="3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C68104-A8BB-DF43-8455-04A205845638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1C92B-F300-8141-9D19-160B06EC8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B752E-CBB5-384B-AAD8-4FA7E9DC8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463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Illustra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CAC2C-C7D4-3744-92D3-10B43A7B78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483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Illustra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6BBF7-02CC-7948-9BB4-428A3A6315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0490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Illustra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537A4-8012-FB43-9CA3-C766278AB8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804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vate - Divider - Illustratio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BA7414-952A-BB4B-A036-330D9DD152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3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Illustra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9FC52-21E5-4D4C-9AA5-BEC955E3F3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565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35FFE2-7CA3-4066-80D6-C5B230EB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6FDC6F8-202E-4B8B-89CB-7F0265410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9050BA9-AEC2-4AAC-8E0C-8F9EB3BFB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B374B7C-01AB-4843-A5E3-04A1B5055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75B50759-A012-4FFA-883B-7EFEDA7B35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E104ED5-A865-42A0-88CA-4F3E6CC5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69FB3D5-468B-435B-A03B-A2690F5C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E124BD6C-6D9E-41CB-A424-4580B583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56354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Illustra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18A3-9CE6-1248-A6AA-0F7F6713A8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664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Illustra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C9B055-950D-A742-956E-42CF70F258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89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form - Divider - Illustratio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14F41-2BF8-C345-B0F9-EE9A861572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1610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Divider - Illustra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B3FFF-19C3-F34E-846B-20E5F82D6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7309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Divider - Illustra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E61B11-A58D-2240-A41D-2786FEEC5B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01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Divider - Illustra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10D57-D939-F44A-A8FE-2313F85A70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9344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mizing - Divider - Illustratio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0A8A04-63E7-6742-BC41-EA40B3D207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6883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Illustra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94B51-BAB2-574B-A993-424B322FAF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0235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Illustra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69383-D884-1242-B3CF-B8FB23DE05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9686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Illustra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33ED7-02C8-3B4C-A331-1CDB3ADEB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6604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99B6E9-4109-4B8F-AA6A-17D17C9D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DFD4065-29D8-4C98-BD26-FCC01B62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FDDDAB1-2949-446F-845B-F96EB14C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4920C022-12C3-4A90-9A80-60B90758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88249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- Divider - Illustratio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E74605-537F-8F40-8A6F-41B7F1E202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472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Divider - Illustratio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B9518-DFE1-3B45-A192-CB6C4246F6D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3728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Divider - Illustration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9ACB8-C0FB-3446-8390-79FFA6E229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28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Divider - Illustration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F3C0B-DFCD-674C-9876-E6B7C1AA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972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rness - Divider - Illustration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73793-0700-8547-ACD9-2391F080C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D44BB8-C7C7-FB4B-969F-D9B46DF3DAA2}"/>
              </a:ext>
            </a:extLst>
          </p:cNvPr>
          <p:cNvSpPr/>
          <p:nvPr userDrawn="1"/>
        </p:nvSpPr>
        <p:spPr bwMode="gray">
          <a:xfrm>
            <a:off x="0" y="3267182"/>
            <a:ext cx="4953000" cy="2024009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7FA3AE7-7410-384B-9170-490344DC1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3443990"/>
            <a:ext cx="3519320" cy="162855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4340"/>
              </a:lnSpc>
              <a:buFontTx/>
              <a:buNone/>
              <a:defRPr sz="28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Divider slide title goes here when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BB8E4-6B45-294E-882A-1CB45E742E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0038" y="587824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43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B89E7F-3C52-C64A-80BF-4FD0B40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900" y="1654610"/>
            <a:ext cx="4016405" cy="2884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Contents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24B2C61-0C32-2B42-99F8-41DE475E8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8320" y="239935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EAB1D9F-BFAA-784E-A127-41167ED13D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20" y="312755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E718EB-FA51-094F-BBEE-C5473A3BA3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8320" y="385576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2B88A3E-D9AB-BD48-AC51-26C24A55E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8320" y="458396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C7338C-3F9E-734D-97B2-35A2CBD88A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320" y="531217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652B2C3-62E0-1E43-B9F0-FF63D6A35B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320" y="604037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00979B26-BA25-864A-B36C-0AEE0DE6E5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850" y="2417671"/>
            <a:ext cx="752475" cy="3971925"/>
          </a:xfrm>
        </p:spPr>
        <p:txBody>
          <a:bodyPr>
            <a:noAutofit/>
          </a:bodyPr>
          <a:lstStyle>
            <a:lvl1pPr>
              <a:lnSpc>
                <a:spcPts val="1850"/>
              </a:lnSpc>
              <a:defRPr sz="24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  <a:p>
            <a:pPr lvl="0"/>
            <a:r>
              <a:rPr lang="en-US"/>
              <a:t>02</a:t>
            </a:r>
          </a:p>
          <a:p>
            <a:pPr lvl="0"/>
            <a:endParaRPr lang="en-US"/>
          </a:p>
          <a:p>
            <a:pPr lvl="0"/>
            <a:r>
              <a:rPr lang="en-US"/>
              <a:t>03</a:t>
            </a:r>
          </a:p>
          <a:p>
            <a:pPr lvl="0"/>
            <a:endParaRPr lang="en-US"/>
          </a:p>
          <a:p>
            <a:pPr lvl="0"/>
            <a:r>
              <a:rPr lang="en-US"/>
              <a:t>04</a:t>
            </a:r>
          </a:p>
          <a:p>
            <a:pPr lvl="0"/>
            <a:endParaRPr lang="en-US"/>
          </a:p>
          <a:p>
            <a:pPr lvl="0"/>
            <a:r>
              <a:rPr lang="en-US"/>
              <a:t>05</a:t>
            </a:r>
          </a:p>
          <a:p>
            <a:pPr lvl="0"/>
            <a:endParaRPr lang="en-US"/>
          </a:p>
          <a:p>
            <a:pPr lvl="0"/>
            <a:r>
              <a:rPr lang="en-US"/>
              <a:t>06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A653CE-C1A2-D441-B17D-48716FCCE9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10867"/>
            <a:ext cx="6243637" cy="504713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EC6E4B6-3081-084F-8E5A-A6200DFA6C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060CB14-360D-BF42-BE0A-B4A05DC766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1558385227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B87F1B38-0751-F146-8144-0F2DD184A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804787"/>
            <a:ext cx="6167437" cy="5053213"/>
          </a:xfrm>
          <a:prstGeom prst="rect">
            <a:avLst/>
          </a:prstGeom>
        </p:spPr>
      </p:pic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B89E7F-3C52-C64A-80BF-4FD0B40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7200900" y="1654610"/>
            <a:ext cx="4016405" cy="2884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Contents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24B2C61-0C32-2B42-99F8-41DE475E85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78320" y="239935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EAB1D9F-BFAA-784E-A127-41167ED13D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20" y="312755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E718EB-FA51-094F-BBEE-C5473A3BA3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78320" y="385576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2B88A3E-D9AB-BD48-AC51-26C24A55E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78320" y="458396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2C7338C-3F9E-734D-97B2-35A2CBD88A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78320" y="5312171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652B2C3-62E0-1E43-B9F0-FF63D6A35B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320" y="604037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00979B26-BA25-864A-B36C-0AEE0DE6E5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15850" y="2417671"/>
            <a:ext cx="752475" cy="3971925"/>
          </a:xfrm>
        </p:spPr>
        <p:txBody>
          <a:bodyPr>
            <a:noAutofit/>
          </a:bodyPr>
          <a:lstStyle>
            <a:lvl1pPr>
              <a:lnSpc>
                <a:spcPts val="1850"/>
              </a:lnSpc>
              <a:defRPr sz="2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01</a:t>
            </a:r>
          </a:p>
          <a:p>
            <a:pPr lvl="0"/>
            <a:endParaRPr lang="en-US"/>
          </a:p>
          <a:p>
            <a:pPr lvl="0"/>
            <a:r>
              <a:rPr lang="en-US"/>
              <a:t>02</a:t>
            </a:r>
          </a:p>
          <a:p>
            <a:pPr lvl="0"/>
            <a:endParaRPr lang="en-US"/>
          </a:p>
          <a:p>
            <a:pPr lvl="0"/>
            <a:r>
              <a:rPr lang="en-US"/>
              <a:t>03</a:t>
            </a:r>
          </a:p>
          <a:p>
            <a:pPr lvl="0"/>
            <a:endParaRPr lang="en-US"/>
          </a:p>
          <a:p>
            <a:pPr lvl="0"/>
            <a:r>
              <a:rPr lang="en-US"/>
              <a:t>04</a:t>
            </a:r>
          </a:p>
          <a:p>
            <a:pPr lvl="0"/>
            <a:endParaRPr lang="en-US"/>
          </a:p>
          <a:p>
            <a:pPr lvl="0"/>
            <a:r>
              <a:rPr lang="en-US"/>
              <a:t>05</a:t>
            </a:r>
          </a:p>
          <a:p>
            <a:pPr lvl="0"/>
            <a:endParaRPr lang="en-US"/>
          </a:p>
          <a:p>
            <a:pPr lvl="0"/>
            <a:r>
              <a:rPr lang="en-US"/>
              <a:t>06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53486A6-E666-C148-A2BD-689EFA91BA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9B1183E-F68B-7546-A669-DE708867C1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46134449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3AAB4-05BA-F745-AEC4-D94AEF23D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1079500"/>
            <a:ext cx="5105400" cy="66801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Contents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E002F6C0-0313-3545-BE44-80FAF25F3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981200" y="2048450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F1D3C238-B7D8-7945-AB3F-54DE1CD472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1949133"/>
            <a:ext cx="638175" cy="413385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05</a:t>
            </a: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06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926F71C-7D89-EB45-ABD2-3AAC7C9DE7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1200" y="2756118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B153DFF-995B-F640-90A0-4823A06F73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1200" y="3463786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E1E11D-E87A-CD48-AE55-66EF18D768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1200" y="4171454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43D337D-B313-1E4B-9B5D-D8A397A302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81200" y="4879122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161D2-1E08-1E46-961C-CF4CCC6EBD8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81200" y="5586790"/>
            <a:ext cx="2743200" cy="2884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FontTx/>
              <a:buNone/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6" name="Picture 15" descr="A picture containing brass&#10;&#10;Description automatically generated">
            <a:extLst>
              <a:ext uri="{FF2B5EF4-FFF2-40B4-BE49-F238E27FC236}">
                <a16:creationId xmlns:a16="http://schemas.microsoft.com/office/drawing/2014/main" id="{58353FC6-40D2-B341-80D7-06E6B87E3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1943100"/>
            <a:ext cx="6184674" cy="4914899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713838A-99EE-8447-9EEF-5CF06DC625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3930189-D57E-0649-A0B6-AD60A2B77A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47183517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989E892-0472-374A-B18A-E2F67EBA25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754" y="0"/>
            <a:ext cx="12218754" cy="68477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E14950-C279-FC4B-95DE-4251D5E12323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16C6F-1B94-B24E-8903-9F817831032B}"/>
              </a:ext>
            </a:extLst>
          </p:cNvPr>
          <p:cNvSpPr/>
          <p:nvPr userDrawn="1"/>
        </p:nvSpPr>
        <p:spPr>
          <a:xfrm>
            <a:off x="-26754" y="2477389"/>
            <a:ext cx="8210317" cy="4380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B89E7F-3C52-C64A-80BF-4FD0B40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36595" y="3268846"/>
            <a:ext cx="4016405" cy="1601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400" spc="3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INTRODUCTION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6C6E8BA-ACB9-3145-A61B-6B8F9D408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488605"/>
            <a:ext cx="6286500" cy="12544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86582-CF37-1345-8B01-1F76DAF6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3687763"/>
            <a:ext cx="6286500" cy="539750"/>
          </a:xfrm>
        </p:spPr>
        <p:txBody>
          <a:bodyPr>
            <a:noAutofit/>
          </a:bodyPr>
          <a:lstStyle>
            <a:lvl1pPr>
              <a:defRPr sz="2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E45012A-F5CD-F24C-B464-F0856E3016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267399C-A35E-F64F-ABC0-9603E71ECB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C9B9BA-5F20-BD42-BFF9-29AC6A2D5D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11327" y="584904"/>
            <a:ext cx="821824" cy="3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507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145B23E-9484-2A48-ADF8-E340FC8848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FA0CBF1-3D0A-5E4C-BD31-20C9E2AD63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116C6F-1B94-B24E-8903-9F817831032B}"/>
              </a:ext>
            </a:extLst>
          </p:cNvPr>
          <p:cNvSpPr/>
          <p:nvPr userDrawn="1"/>
        </p:nvSpPr>
        <p:spPr>
          <a:xfrm>
            <a:off x="0" y="2477389"/>
            <a:ext cx="8183563" cy="4380611"/>
          </a:xfrm>
          <a:prstGeom prst="rect">
            <a:avLst/>
          </a:prstGeom>
          <a:solidFill>
            <a:srgbClr val="004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B89E7F-3C52-C64A-80BF-4FD0B40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36595" y="3268846"/>
            <a:ext cx="4016405" cy="1601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400" spc="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INTRODUCTION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6C6E8BA-ACB9-3145-A61B-6B8F9D408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488605"/>
            <a:ext cx="6286500" cy="12544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6131477-F119-504B-9E32-6A79CCEB39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3687763"/>
            <a:ext cx="6286500" cy="539750"/>
          </a:xfrm>
        </p:spPr>
        <p:txBody>
          <a:bodyPr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260592F-67BF-814C-8E3A-416551F347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AC46825-3211-9E40-8C9D-A81DF011C2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1DCF38-8B48-9C49-B9ED-D786EBAD6D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5219" y="587823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049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6C48AC2-9B70-4F76-A063-9B7FE425E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A3A2B17-8327-4338-8AF3-08705F2D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75D29D5-8990-42C5-AD04-28334A3B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4704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C888B-77F3-734B-9D7F-2459A22A7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116C6F-1B94-B24E-8903-9F817831032B}"/>
              </a:ext>
            </a:extLst>
          </p:cNvPr>
          <p:cNvSpPr/>
          <p:nvPr userDrawn="1"/>
        </p:nvSpPr>
        <p:spPr>
          <a:xfrm>
            <a:off x="-26754" y="3429000"/>
            <a:ext cx="8210317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55B89E7F-3C52-C64A-80BF-4FD0B4075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36595" y="3812272"/>
            <a:ext cx="4016405" cy="1601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1400" spc="3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INTRODUCTION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6C6E8BA-ACB9-3145-A61B-6B8F9D4089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032031"/>
            <a:ext cx="6286500" cy="9115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986582-CF37-1345-8B01-1F76DAF6D8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4231189"/>
            <a:ext cx="6286500" cy="539750"/>
          </a:xfrm>
        </p:spPr>
        <p:txBody>
          <a:bodyPr>
            <a:noAutofit/>
          </a:bodyPr>
          <a:lstStyle>
            <a:lvl1pPr>
              <a:defRPr sz="2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1632E85-AA23-AF44-8821-D0E4A1242C0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AD7B624-AFED-1F44-B83F-7CFCB253E3F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4FC66-7D7E-6849-B5C4-CB341C2816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425219" y="587823"/>
            <a:ext cx="813246" cy="37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112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FF7658A-43FB-0B4D-86E1-500CE541A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3AE7E-910B-0941-B969-7146CC1A8E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1573212"/>
            <a:ext cx="7933765" cy="4504859"/>
          </a:xfrm>
        </p:spPr>
        <p:txBody>
          <a:bodyPr numCol="2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Lorem ipsum dolor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consectetur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adipiscing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Integer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libero. Sed cursus ante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dapibus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diam. Sed nisi.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nibh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elementum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imperdiet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Duis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sagittis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ipsum.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mauris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Fusce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tellus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semper porta.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Mauris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massa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Vestibulum lacinia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arcu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Class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aptent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taciti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sociosqu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litora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torquent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conubia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nostra, per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inceptos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himenaeos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Curabitur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sodales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ligula in libero. Sed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dignissim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Vestibulum ante ipsum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primis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faucibus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orci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luctus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ultrices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posuere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cubilia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Morbi lacinia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molestie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dui.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blandit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dolor. Sed non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In vel mi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elementum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Morbi in ipsum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pede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facilisis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laoreet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Donec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lacus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nunc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viverra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blandit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vel,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egestas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Quisque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volutpat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condimentum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velit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Class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aptent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taciti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sociosqu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litora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torquent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conubia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nostra, per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inceptos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himenaeos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ante. Sed lacinia,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urna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non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tincidunt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mattis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tortor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neque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adipiscing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diam, a cursus ipsum ante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quis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turpis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facilisi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Ut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fringilla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Suspendisse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potenti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Vestibulum lacinia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arcu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eget</a:t>
            </a: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Lorem ipsum dolor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consectetur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adipiscing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Integer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odio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libero. Sed cursus ante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dapibus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diam. Sed nisi.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nibh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elementum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imperdiet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Duis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sagittis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ipsum.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mauris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Fusce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tellus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semper porta.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Mauris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massa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Vestibulum lacinia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arcu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nulla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Class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aptent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taciti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sociosqu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litora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torquent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conubia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nostra, per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inceptos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himenaeos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Curabitur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sodales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ligula in libero. Sed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dignissim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lacinia. 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Vestibulum ante ipsum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primis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faucibus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orci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luctus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ultrices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posuere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cubilia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Curae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Morbi lacinia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molestie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dui.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Praesent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blandit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dolor. Sed non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In vel mi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elementum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Morbi in ipsum sit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amet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pede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facilisis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laoreet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Donec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lacus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nunc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viverra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nec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blandit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vel,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egestas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et,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augue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81B4623-F07A-544C-8ACE-8492929E9D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96400" y="1970943"/>
            <a:ext cx="1943100" cy="631544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First, Last Name </a:t>
            </a:r>
            <a:br>
              <a:rPr lang="en-US"/>
            </a:br>
            <a:r>
              <a:rPr lang="en-US"/>
              <a:t>Role or title Deloitte Digital </a:t>
            </a:r>
            <a:r>
              <a:rPr lang="en-US" err="1"/>
              <a:t>name@deloitte.com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AAC76-D81F-C040-9284-FE1D7DE2EED5}"/>
              </a:ext>
            </a:extLst>
          </p:cNvPr>
          <p:cNvCxnSpPr/>
          <p:nvPr userDrawn="1"/>
        </p:nvCxnSpPr>
        <p:spPr>
          <a:xfrm>
            <a:off x="9036424" y="1532965"/>
            <a:ext cx="0" cy="4572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E0EF246-E81C-E742-862F-0B0A666D8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344" y="1508597"/>
            <a:ext cx="1125274" cy="434503"/>
          </a:xfrm>
          <a:prstGeom prst="rect">
            <a:avLst/>
          </a:prstGeom>
        </p:spPr>
      </p:pic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1A161F8-5174-7245-96DC-46D6B66466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96400" y="3357946"/>
            <a:ext cx="1943100" cy="631544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First, Last Name </a:t>
            </a:r>
            <a:br>
              <a:rPr lang="en-US"/>
            </a:br>
            <a:r>
              <a:rPr lang="en-US"/>
              <a:t>Role or title Deloitte Digital </a:t>
            </a:r>
            <a:r>
              <a:rPr lang="en-US" err="1"/>
              <a:t>name@deloitte.com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6CF4E5-6D19-2545-9B0F-2A46658423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344" y="2895600"/>
            <a:ext cx="1125274" cy="434503"/>
          </a:xfrm>
          <a:prstGeom prst="rect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467000A-4742-A14C-8185-C89BEECC42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6400" y="4729546"/>
            <a:ext cx="1943100" cy="631544"/>
          </a:xfrm>
        </p:spPr>
        <p:txBody>
          <a:bodyPr>
            <a:noAutofit/>
          </a:bodyPr>
          <a:lstStyle>
            <a:lvl1pPr>
              <a:defRPr sz="1000"/>
            </a:lvl1pPr>
          </a:lstStyle>
          <a:p>
            <a:pPr lvl="0"/>
            <a:r>
              <a:rPr lang="en-US"/>
              <a:t>First, Last Name </a:t>
            </a:r>
            <a:br>
              <a:rPr lang="en-US"/>
            </a:br>
            <a:r>
              <a:rPr lang="en-US"/>
              <a:t>Role or title Deloitte Digital </a:t>
            </a:r>
            <a:r>
              <a:rPr lang="en-US" err="1"/>
              <a:t>name@deloitte.com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456665-D12E-DB4F-A2B4-8153DB942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344" y="4267200"/>
            <a:ext cx="1125274" cy="43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9510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FF7658A-43FB-0B4D-86E1-500CE541A5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</p:spTree>
    <p:extLst>
      <p:ext uri="{BB962C8B-B14F-4D97-AF65-F5344CB8AC3E}">
        <p14:creationId xmlns:p14="http://schemas.microsoft.com/office/powerpoint/2010/main" val="167858316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83AAB4-05BA-F745-AEC4-D94AEF23D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0A8EFBF-6B77-C94F-8440-771FCE72952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184239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978060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F932B7AC-E03D-4641-A658-EFC46DA5B9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771775"/>
            <a:ext cx="2628900" cy="31861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 </a:t>
            </a: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cursus</a:t>
            </a:r>
            <a:b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ultricies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dictumst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aenean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 a in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nulla.Etu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aliquam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integer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 eros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lobortis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taciti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litora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porttitor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5766036-CC94-7A43-8277-EE32236244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224" y="2771775"/>
            <a:ext cx="2628900" cy="31861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 </a:t>
            </a: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cursus</a:t>
            </a:r>
            <a:b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ultricies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dictumst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aenean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 a in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nulla.Etu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aliquam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integer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 eros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lobortis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taciti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litora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porttitor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87DBF68-EA89-5143-8F64-7AE55771EB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10424" y="2771775"/>
            <a:ext cx="2628900" cy="318611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 </a:t>
            </a:r>
            <a:r>
              <a:rPr kumimoji="0" lang="en-US" sz="105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blandit</a:t>
            </a: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cursus</a:t>
            </a:r>
            <a:b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Lorem ipsum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sit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consectetur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adipiscing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elit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urna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class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ultricies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mollis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dictumst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aenean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non a in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nulla.Etu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ante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pellentesque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cum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risus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dolor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consequat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imperdiet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aliquam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integer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placerat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et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turpis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 eros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nec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lobortis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taciti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vehicula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nisl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litora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ligula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porttitor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AU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metus</a:t>
            </a:r>
            <a:r>
              <a:rPr kumimoji="0" lang="en-AU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4377E0F-77E6-D347-8705-67011AA7B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A1AB959-3A65-5F49-9162-938F4A1B6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1184239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999468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Tier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B615B79-83A2-0343-BB17-1E5F1DBD2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Your headline goes here when you’re ready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D642028-55AE-A84C-8468-9727C57D77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465668"/>
            <a:ext cx="9296400" cy="9633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7D24869-7C17-4646-B9D3-8285654B0D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184239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7790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EC5EC5A-100A-7147-B3DC-6BBBC38A8B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10A1F4-8F2A-B944-8910-489459DDC3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302353957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3F0EA-AC11-8C4E-9D81-4613FE6584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3000" y="598394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2113F8-68DA-F348-9BDA-CC52D25A1C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906" y="598394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A4A9E2B4-6FEE-DA4E-AD16-A814A40819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3000" y="3429000"/>
            <a:ext cx="6286500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F07B15-98E7-FC46-A720-8B2370D0EF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BC14B02-EC5A-D343-8FED-78FD9330CC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356974771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 Highlight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rass&#10;&#10;Description automatically generated">
            <a:extLst>
              <a:ext uri="{FF2B5EF4-FFF2-40B4-BE49-F238E27FC236}">
                <a16:creationId xmlns:a16="http://schemas.microsoft.com/office/drawing/2014/main" id="{EC3E0799-F43B-0C46-B033-EC3D43D90E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26" y="316241"/>
            <a:ext cx="7545374" cy="2583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0A52DF-CB2F-C941-B4C6-058C62D8D230}"/>
              </a:ext>
            </a:extLst>
          </p:cNvPr>
          <p:cNvSpPr/>
          <p:nvPr userDrawn="1"/>
        </p:nvSpPr>
        <p:spPr bwMode="gray">
          <a:xfrm>
            <a:off x="4507832" y="571500"/>
            <a:ext cx="7684168" cy="5715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053E47D-370F-3443-A6F8-A409AC4E99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478454D-29B9-EF4F-8563-86D62EBD60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299460130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 Highligh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rass&#10;&#10;Description automatically generated">
            <a:extLst>
              <a:ext uri="{FF2B5EF4-FFF2-40B4-BE49-F238E27FC236}">
                <a16:creationId xmlns:a16="http://schemas.microsoft.com/office/drawing/2014/main" id="{5B5F4D44-B6BB-7648-B10A-B760078A43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26" y="316241"/>
            <a:ext cx="7545374" cy="2583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43530D-AED0-904F-AF24-898BF226E9D5}"/>
              </a:ext>
            </a:extLst>
          </p:cNvPr>
          <p:cNvSpPr/>
          <p:nvPr userDrawn="1"/>
        </p:nvSpPr>
        <p:spPr bwMode="gray">
          <a:xfrm>
            <a:off x="4507832" y="571500"/>
            <a:ext cx="7684168" cy="6286500"/>
          </a:xfrm>
          <a:prstGeom prst="rect">
            <a:avLst/>
          </a:prstGeom>
          <a:solidFill>
            <a:srgbClr val="004F59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E60AA89-0F2A-824E-9BA6-AD5D95C0A7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3981EA64-AE5C-AB4F-BD6E-1440368216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400" y="1066800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7A1B024-03EC-4842-8A95-5E450A66C4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5971" y="1066800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7CCDE48-5870-9247-88BF-6577D81C5B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05400" y="3641912"/>
            <a:ext cx="6134100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3EFDA6D-62E3-F246-A342-6203B61F75C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324716627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579FC4-4B47-4166-A5E6-B77FC311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062A9DF-BDFC-43DD-AE8C-6EF8C9A1F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66AA3AC-76E2-4819-B2FC-D50166842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22DED81-95C2-403A-8B88-18DDE9FF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EB41434-23B3-4DED-90DA-99800F9EE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CE19918-166E-4D43-B5F6-CBEBEC99E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0871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00475B-A5C6-C849-A5AB-E57F23F3E9B8}"/>
              </a:ext>
            </a:extLst>
          </p:cNvPr>
          <p:cNvSpPr/>
          <p:nvPr userDrawn="1"/>
        </p:nvSpPr>
        <p:spPr bwMode="gray">
          <a:xfrm flipH="1">
            <a:off x="-3" y="0"/>
            <a:ext cx="4953002" cy="6858000"/>
          </a:xfrm>
          <a:prstGeom prst="rect">
            <a:avLst/>
          </a:prstGeom>
          <a:solidFill>
            <a:schemeClr val="accent4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FB94F-08D4-3E44-BFE4-F557107D2D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17C4CB6-256B-004F-984C-4EAB9A3533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47246736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00475B-A5C6-C849-A5AB-E57F23F3E9B8}"/>
              </a:ext>
            </a:extLst>
          </p:cNvPr>
          <p:cNvSpPr/>
          <p:nvPr userDrawn="1"/>
        </p:nvSpPr>
        <p:spPr bwMode="gray">
          <a:xfrm flipH="1">
            <a:off x="-3" y="0"/>
            <a:ext cx="4953002" cy="6858000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7C7A6A0-FE3D-104E-8393-4A7A8E30C83F}"/>
              </a:ext>
            </a:extLst>
          </p:cNvPr>
          <p:cNvSpPr>
            <a:spLocks/>
          </p:cNvSpPr>
          <p:nvPr userDrawn="1"/>
        </p:nvSpPr>
        <p:spPr bwMode="auto">
          <a:xfrm>
            <a:off x="914719" y="6286500"/>
            <a:ext cx="308898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fld id="{C84F2FB2-4A16-1542-BD5E-F56870239E74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/>
              <a:t>‹#›</a:t>
            </a:fld>
            <a:r>
              <a:rPr lang="en-US" sz="800">
                <a:solidFill>
                  <a:schemeClr val="bg1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Copyright © 2021 For information contact Deloitte Global. 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49D441B-5A96-9B41-9D87-454944D824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29591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116E8C8-C57E-3C4C-ACC0-344B7AA9A1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9800" y="1212850"/>
            <a:ext cx="5219700" cy="8509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5647CB6-FC63-DF44-8496-CE9754E13D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9800" y="3289299"/>
            <a:ext cx="5219700" cy="164577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Felis </a:t>
            </a:r>
            <a:r>
              <a:rPr lang="en-US" err="1"/>
              <a:t>blandit</a:t>
            </a:r>
            <a:r>
              <a:rPr lang="en-US"/>
              <a:t> cursus</a:t>
            </a:r>
            <a:br>
              <a:rPr lang="en-US"/>
            </a:b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nulla.Etu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, integer </a:t>
            </a:r>
            <a:r>
              <a:rPr lang="en-US" err="1"/>
              <a:t>placerat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mi eros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,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ligula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3E69F53-FE35-D641-B88F-0A68E2BCA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571500"/>
            <a:ext cx="3009900" cy="2190750"/>
          </a:xfrm>
        </p:spPr>
        <p:txBody>
          <a:bodyPr anchor="b"/>
          <a:lstStyle>
            <a:lvl1pPr>
              <a:lnSpc>
                <a:spcPct val="100000"/>
              </a:lnSpc>
              <a:defRPr sz="24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slide heading</a:t>
            </a:r>
          </a:p>
        </p:txBody>
      </p:sp>
    </p:spTree>
    <p:extLst>
      <p:ext uri="{BB962C8B-B14F-4D97-AF65-F5344CB8AC3E}">
        <p14:creationId xmlns:p14="http://schemas.microsoft.com/office/powerpoint/2010/main" val="42242627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- 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rass&#10;&#10;Description automatically generated">
            <a:extLst>
              <a:ext uri="{FF2B5EF4-FFF2-40B4-BE49-F238E27FC236}">
                <a16:creationId xmlns:a16="http://schemas.microsoft.com/office/drawing/2014/main" id="{1B77CA73-0130-154D-8A96-547238CAD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712" y="3832412"/>
            <a:ext cx="4960927" cy="302558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092844-EC15-E84A-9D50-1ADA3C35DA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4667" y="3845112"/>
            <a:ext cx="5694833" cy="24413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66A2327-AE66-4449-BA17-9DA2727942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Your headline goes here when you’re ready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066A6DCC-A893-B249-AAB2-1B0DD5F357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835047"/>
            <a:ext cx="9296400" cy="9633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3098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-  Messaging -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72E9CE-09AF-F84C-AD04-9D83DD83B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1731"/>
            <a:ext cx="5383369" cy="4786269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163E3A62-D110-124C-BFA5-4BCA8D567D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835047"/>
            <a:ext cx="9296400" cy="9633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0194FF2-8221-9649-9FD2-0C3EDEDE0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Your headline goes here when you’re ready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5C972E0-FFF8-EB46-9B7C-37CDB763A6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44667" y="3845112"/>
            <a:ext cx="5694833" cy="24413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b="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3990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No Content -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6A9572A-FD9C-7440-999F-B3ECDB61E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2794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Your headline goes here when you’re ready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B85877-16F3-144E-B5A4-F6A0DADFC9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1184239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46449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debar - Story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034A8E13-7D2A-C24B-8479-D9FD009C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3475" cy="68688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B6B2-829B-074B-A309-B3978A8AE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9800" y="819150"/>
            <a:ext cx="5219700" cy="5219700"/>
          </a:xfrm>
        </p:spPr>
        <p:txBody>
          <a:bodyPr numCol="2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patent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8376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debar - Messag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0537C-4D1C-874D-BD53-D50C5EC8C7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40188" y="5384054"/>
            <a:ext cx="5699312" cy="90244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lobo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rtis</a:t>
            </a:r>
            <a:r>
              <a:rPr lang="en-US"/>
              <a:t>.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B4ACCC21-CBD6-2A47-930B-BB9C62D014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3475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B6B2-829B-074B-A309-B3978A8AE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13295" y="1969994"/>
            <a:ext cx="5726206" cy="283116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lvl="0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170082E1-03E6-5B4B-9CC7-6A3531BF6C2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486400" y="279400"/>
            <a:ext cx="6241312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/>
              <a:t>Your headline goes here when you’re ready</a:t>
            </a:r>
          </a:p>
        </p:txBody>
      </p:sp>
    </p:spTree>
    <p:extLst>
      <p:ext uri="{BB962C8B-B14F-4D97-AF65-F5344CB8AC3E}">
        <p14:creationId xmlns:p14="http://schemas.microsoft.com/office/powerpoint/2010/main" val="402855612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No Content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3FE79D3-B21C-A940-9413-05C2C3557E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8128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1B08B97-243B-5443-A860-23EDD9E8F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724535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CA39D1-D445-044A-AFA2-D1843D893C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36CB96-E742-444A-B55F-00D82103A3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362807406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3 Column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D1FA0000-C94E-E149-9623-BD66BFB06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8128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B5101F-02F4-F644-B829-A903E6C5AF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400" y="1724535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1C994-DD05-CB44-8508-2A07253626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399" y="2675965"/>
            <a:ext cx="3092823" cy="3321610"/>
          </a:xfrm>
        </p:spPr>
        <p:txBody>
          <a:bodyPr/>
          <a:lstStyle>
            <a:lvl1pPr>
              <a:defRPr sz="1000"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blandit</a:t>
            </a:r>
            <a:r>
              <a:rPr lang="en-US"/>
              <a:t> cursus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nulla.Etu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, integer </a:t>
            </a:r>
            <a:r>
              <a:rPr lang="en-US" err="1"/>
              <a:t>placerat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mi eros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,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ligula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2BE551D-14EE-544A-8F49-DE7C4E74B10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0635" y="2675965"/>
            <a:ext cx="3092823" cy="3321610"/>
          </a:xfrm>
        </p:spPr>
        <p:txBody>
          <a:bodyPr/>
          <a:lstStyle>
            <a:lvl1pPr>
              <a:defRPr sz="1000"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blandit</a:t>
            </a:r>
            <a:r>
              <a:rPr lang="en-US"/>
              <a:t> cursus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nulla.Etu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, integer </a:t>
            </a:r>
            <a:r>
              <a:rPr lang="en-US" err="1"/>
              <a:t>placerat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mi eros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,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ligula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F694449-2177-6F4F-978A-F254F736A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93423" y="2675965"/>
            <a:ext cx="3092823" cy="3321610"/>
          </a:xfrm>
        </p:spPr>
        <p:txBody>
          <a:bodyPr/>
          <a:lstStyle>
            <a:lvl1pPr>
              <a:defRPr sz="1000">
                <a:latin typeface="+mn-lt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blandit</a:t>
            </a:r>
            <a:r>
              <a:rPr lang="en-US"/>
              <a:t> cursus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nulla.Etu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, integer </a:t>
            </a:r>
            <a:r>
              <a:rPr lang="en-US" err="1"/>
              <a:t>placerat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mi eros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,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ligula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A02C6BE-9131-7144-A89D-17B9B6BF1F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2674560-4F3C-1240-A50E-2F71A3F4C75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16674625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Tier Messaging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6FFB0421-D2FD-3D4E-B9B1-06F317B8D0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8128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8D30F071-F953-AE45-848C-4A88A58ABD6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149912"/>
            <a:ext cx="9296400" cy="1121336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63985F8-E7E2-514E-B644-AA0D3303D0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943256"/>
            <a:ext cx="9296400" cy="9633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DFE1B1-9364-4E44-BE5A-008902C970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561B028-51AA-784D-A4C9-A82067CB38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84566923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681060-86B0-47E6-8BC6-B461163E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A59C763-DE62-4A4A-8C6C-CD3946620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A56A326-40AB-43AF-8E4A-8482CB139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61EAF75-1EFC-4EA3-B65B-24E6705E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A8E6145-E18F-4EA0-BC1D-229A4BE9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3C55BD1E-44FA-4507-8425-3EB18B74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6961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3 Column with Footer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08EE29-A03A-C342-B34E-CB43983D5274}"/>
              </a:ext>
            </a:extLst>
          </p:cNvPr>
          <p:cNvCxnSpPr>
            <a:cxnSpLocks/>
          </p:cNvCxnSpPr>
          <p:nvPr userDrawn="1"/>
        </p:nvCxnSpPr>
        <p:spPr>
          <a:xfrm>
            <a:off x="912813" y="5734285"/>
            <a:ext cx="10326687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alpha val="50000"/>
              </a:sysClr>
            </a:solidFill>
            <a:prstDash val="solid"/>
            <a:miter lim="800000"/>
          </a:ln>
          <a:effectLst/>
        </p:spPr>
      </p:cxn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0AE33A8-E39A-FD46-B895-D32DF4211B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43300" y="5902960"/>
            <a:ext cx="3505200" cy="15478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cap="all" spc="300" baseline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all" spc="2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FACILISIS INTEGER FERMENTUM VEHICULA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3E5CCD4-8DCA-214B-9897-C585BCBD2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83037" y="5905659"/>
            <a:ext cx="2095500" cy="15208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cap="all" spc="300" baseline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all" spc="2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VIVERRA DOLOR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F26D0B5-E351-E443-8784-69AE61A3E0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1200" y="5905659"/>
            <a:ext cx="2095500" cy="15208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cap="all" spc="300" baseline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all" spc="2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PLATEA CURSUS PER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17B82C3-24AC-F94D-A2B5-A76BFDDA40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5903279"/>
            <a:ext cx="2095500" cy="15208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cap="all" spc="300" baseline="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all" spc="25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LIGULA JUSTO PORTTITOR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587A59F8-B5A7-7543-BCD3-6D3B96423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8128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B8C51D7-FE3E-D842-9B2F-5F0C99510C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2329329"/>
            <a:ext cx="3009900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39EC3C5A-1CBC-4942-8736-3D6B4698E0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13478" y="2329329"/>
            <a:ext cx="296955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ipsum.</a:t>
            </a:r>
          </a:p>
          <a:p>
            <a:pPr lvl="0"/>
            <a:endParaRPr lang="en-US"/>
          </a:p>
          <a:p>
            <a:pPr lvl="0"/>
            <a:r>
              <a:rPr lang="en-US"/>
              <a:t>Aenean </a:t>
            </a:r>
            <a:r>
              <a:rPr lang="en-US" err="1"/>
              <a:t>suspendisse</a:t>
            </a:r>
            <a:r>
              <a:rPr lang="en-US"/>
              <a:t> fames </a:t>
            </a:r>
          </a:p>
          <a:p>
            <a:pPr lvl="0"/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sed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, fermentum </a:t>
            </a:r>
            <a:r>
              <a:rPr lang="en-US" err="1"/>
              <a:t>curabr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auctor </a:t>
            </a:r>
            <a:r>
              <a:rPr lang="en-US" err="1"/>
              <a:t>massa</a:t>
            </a:r>
            <a:r>
              <a:rPr lang="en-US"/>
              <a:t> integer fames </a:t>
            </a:r>
            <a:r>
              <a:rPr lang="en-US" err="1"/>
              <a:t>purus</a:t>
            </a:r>
            <a:r>
              <a:rPr lang="en-US"/>
              <a:t> in.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cursus.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FB42339-0512-FF4A-A3AB-61E340CC01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69941" y="2329329"/>
            <a:ext cx="296955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06929EA-D49D-4F46-A84D-6D323E890B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9D9BD63-561E-7641-BD15-6DD81F5FA29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0668970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47AA8BC-97B4-9546-8437-2BA0125816D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4290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4C0E923-38EC-6B4C-9487-769D320A2E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1235635"/>
            <a:ext cx="3009900" cy="2051538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j-ea"/>
                <a:cs typeface="Calibri Light" panose="020F0302020204030204" pitchFamily="34" charset="0"/>
              </a:rPr>
              <a:t>Click to edit Master title style</a:t>
            </a:r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44D961B-FF77-8842-836F-5190846F96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830D1E9-0741-C748-973A-FB8FEA0FD0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1473173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9F71E33-BA0E-A541-A2DC-FD42A43A6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4290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BB17C82-293E-A545-98BE-F49322DB041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8603" y="3656853"/>
            <a:ext cx="6286500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E6D4580-4856-8642-9E92-D7DB0B4D7A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3000" y="578224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A80BEB9-2610-0A4D-80B5-1FD622F099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906" y="578224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56DE9-FB1F-EC49-B6BF-68FE231E284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1235635"/>
            <a:ext cx="3009900" cy="2051538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j-ea"/>
                <a:cs typeface="Calibri Light" panose="020F0302020204030204" pitchFamily="34" charset="0"/>
              </a:rPr>
              <a:t>Click to edit Master title style</a:t>
            </a:r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686CC1E-80E1-924E-BDE1-FD005E579C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2F00CF8-2616-134C-AE9B-6739532E7B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2638916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826709341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 Highlight - 1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rass&#10;&#10;Description automatically generated">
            <a:extLst>
              <a:ext uri="{FF2B5EF4-FFF2-40B4-BE49-F238E27FC236}">
                <a16:creationId xmlns:a16="http://schemas.microsoft.com/office/drawing/2014/main" id="{F1D460F9-EB1A-804D-B6A6-90FD86558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26" y="316241"/>
            <a:ext cx="7545374" cy="2583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3D235C-95B5-5B47-875E-76A6BBB2A607}"/>
              </a:ext>
            </a:extLst>
          </p:cNvPr>
          <p:cNvSpPr/>
          <p:nvPr userDrawn="1"/>
        </p:nvSpPr>
        <p:spPr bwMode="gray">
          <a:xfrm>
            <a:off x="4507832" y="571500"/>
            <a:ext cx="7684168" cy="5715000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0FD3A15-BD8B-E34B-BC34-50978AF2D5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4290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C0AE4FA-D2A5-C24F-B394-2F06B8655D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5400" y="1066800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45DA036-2645-6A4B-AAB9-D5649DF2BE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5971" y="1066800"/>
            <a:ext cx="2913529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</a:t>
            </a:r>
          </a:p>
          <a:p>
            <a:pPr lvl="0"/>
            <a:endParaRPr lang="en-US"/>
          </a:p>
          <a:p>
            <a:pPr lvl="0"/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</a:t>
            </a:r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2697B8C-43B6-9A45-932F-FFADB537D4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05400" y="3641912"/>
            <a:ext cx="6134100" cy="23876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23A93C1-26C8-7246-A60C-C403CB759C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1235635"/>
            <a:ext cx="3009900" cy="2051538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j-ea"/>
                <a:cs typeface="Calibri Light" panose="020F0302020204030204" pitchFamily="34" charset="0"/>
              </a:rPr>
              <a:t>Click to edit Master title style</a:t>
            </a:r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6F363A-A759-A646-97B7-B063F02DC5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67CC57D-A7D1-434A-84AB-06E26C1EDEB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1938053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0566842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3 Column Highlight - 2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rass&#10;&#10;Description automatically generated">
            <a:extLst>
              <a:ext uri="{FF2B5EF4-FFF2-40B4-BE49-F238E27FC236}">
                <a16:creationId xmlns:a16="http://schemas.microsoft.com/office/drawing/2014/main" id="{F1D460F9-EB1A-804D-B6A6-90FD86558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626" y="316241"/>
            <a:ext cx="7545374" cy="2583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3D235C-95B5-5B47-875E-76A6BBB2A607}"/>
              </a:ext>
            </a:extLst>
          </p:cNvPr>
          <p:cNvSpPr/>
          <p:nvPr userDrawn="1"/>
        </p:nvSpPr>
        <p:spPr bwMode="gray">
          <a:xfrm>
            <a:off x="4507832" y="571500"/>
            <a:ext cx="7684168" cy="5715000"/>
          </a:xfrm>
          <a:prstGeom prst="rect">
            <a:avLst/>
          </a:prstGeom>
          <a:solidFill>
            <a:srgbClr val="004F59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55C4337-5BFE-F74F-BFD1-A76C1C03F2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5394" y="1066800"/>
            <a:ext cx="3063894" cy="1818904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0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5808D96-A577-AF40-9D56-1FF43AA966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5112" y="1066800"/>
            <a:ext cx="3063894" cy="1818904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defRPr sz="10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Ligula </a:t>
            </a:r>
            <a:r>
              <a:rPr lang="en-US" err="1"/>
              <a:t>justo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suscipit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id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80E9A9B-D905-6744-B429-EF79B07587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3000" y="3429000"/>
            <a:ext cx="6286500" cy="192881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C6CFBB4-2358-3847-A891-56DD4504D0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4290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FCA932F0-619D-AC43-A797-7FE8DE7E06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1235635"/>
            <a:ext cx="3009900" cy="2051538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/>
                <a:ea typeface="+mj-ea"/>
                <a:cs typeface="Calibri Light" panose="020F0302020204030204" pitchFamily="34" charset="0"/>
              </a:rPr>
              <a:t>Click to edit Master title style</a:t>
            </a:r>
            <a:endParaRPr kumimoji="0" lang="en-AU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4982B0-1368-6A44-BF22-6DB52D72F7C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BA3A501-B27D-E948-A2CA-6A950EDD8E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2266776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80567571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No Content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B7BEFD-9FA6-6642-B065-2AC63D884014}"/>
              </a:ext>
            </a:extLst>
          </p:cNvPr>
          <p:cNvSpPr/>
          <p:nvPr userDrawn="1"/>
        </p:nvSpPr>
        <p:spPr bwMode="gray">
          <a:xfrm flipH="1">
            <a:off x="-3" y="0"/>
            <a:ext cx="4953002" cy="6858000"/>
          </a:xfrm>
          <a:prstGeom prst="rect">
            <a:avLst/>
          </a:prstGeom>
          <a:solidFill>
            <a:srgbClr val="004F59"/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CC8559E-F5E2-0347-840E-E629DC9F61B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14400" y="1218959"/>
            <a:ext cx="3162300" cy="13974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627A73F-C8F9-C143-A124-0C1DFBD38A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591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28B8B3-E1F7-A641-89DC-53E0F21057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48AE39B-AB7A-B24E-96E2-9B3F4693BD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2713344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8238521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Sidebar - Messaging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B7BEFD-9FA6-6642-B065-2AC63D884014}"/>
              </a:ext>
            </a:extLst>
          </p:cNvPr>
          <p:cNvSpPr/>
          <p:nvPr userDrawn="1"/>
        </p:nvSpPr>
        <p:spPr bwMode="gray">
          <a:xfrm flipH="1">
            <a:off x="-3" y="0"/>
            <a:ext cx="4953002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1AED56B-4FBA-7B41-8642-EECEFE51100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914400" y="1218959"/>
            <a:ext cx="3162300" cy="139748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33FE8BD-D45A-D947-B56A-6B35CC9BAF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959100"/>
            <a:ext cx="3009900" cy="17145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7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ADA8F4D-49E2-2C4C-8EFD-35EE530F2D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9800" y="1092200"/>
            <a:ext cx="5219700" cy="1828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9F0D342F-3673-B847-BC99-40D039EE67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9800" y="3289300"/>
            <a:ext cx="5219700" cy="17667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/>
              <a:t>Felis </a:t>
            </a:r>
            <a:r>
              <a:rPr lang="en-US" err="1"/>
              <a:t>blandit</a:t>
            </a:r>
            <a:r>
              <a:rPr lang="en-US"/>
              <a:t> cursus</a:t>
            </a:r>
            <a:br>
              <a:rPr lang="en-US"/>
            </a:br>
            <a:endParaRPr lang="en-US"/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nulla.Etu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ante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erat</a:t>
            </a:r>
            <a:r>
              <a:rPr lang="en-US"/>
              <a:t> cum </a:t>
            </a:r>
            <a:r>
              <a:rPr lang="en-US" err="1"/>
              <a:t>risus</a:t>
            </a:r>
            <a:r>
              <a:rPr lang="en-US"/>
              <a:t> dolor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, integer </a:t>
            </a:r>
            <a:r>
              <a:rPr lang="en-US" err="1"/>
              <a:t>placerat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 mi eros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,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litora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ligula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D9845D-F9D1-BF4F-A74F-B37D037255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37137C-0549-F241-8EFF-61C923DB16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198008408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-  Messaging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rass&#10;&#10;Description automatically generated">
            <a:extLst>
              <a:ext uri="{FF2B5EF4-FFF2-40B4-BE49-F238E27FC236}">
                <a16:creationId xmlns:a16="http://schemas.microsoft.com/office/drawing/2014/main" id="{52370979-554F-DB4E-BDD5-F42E1F44B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712" y="3832412"/>
            <a:ext cx="4960927" cy="30255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D4F28-4FC1-5649-B494-BB5C90EA4BC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4400" y="1066800"/>
            <a:ext cx="10325100" cy="876300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36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FED0BE4B-411D-B94D-BA6E-51A64861F5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6826" y="3872006"/>
            <a:ext cx="5702674" cy="241449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g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Quisque</a:t>
            </a:r>
            <a:r>
              <a:rPr lang="en-US"/>
              <a:t> </a:t>
            </a:r>
            <a:r>
              <a:rPr lang="en-US" err="1"/>
              <a:t>laoreet</a:t>
            </a:r>
            <a:endParaRPr lang="en-US"/>
          </a:p>
          <a:p>
            <a:pPr lvl="0"/>
            <a:r>
              <a:rPr lang="en-US" err="1"/>
              <a:t>Viverra</a:t>
            </a:r>
            <a:r>
              <a:rPr lang="en-US"/>
              <a:t> dolor eros semper </a:t>
            </a:r>
            <a:r>
              <a:rPr lang="en-US" err="1"/>
              <a:t>sociosqu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,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cursus per </a:t>
            </a:r>
            <a:r>
              <a:rPr lang="en-US" err="1"/>
              <a:t>sid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auctor </a:t>
            </a:r>
            <a:r>
              <a:rPr lang="en-US" err="1"/>
              <a:t>inceptos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 err="1"/>
              <a:t>Conubia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primis</a:t>
            </a:r>
            <a:endParaRPr lang="en-US"/>
          </a:p>
          <a:p>
            <a:pPr lvl="0"/>
            <a:r>
              <a:rPr lang="en-US"/>
              <a:t>Libero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fames </a:t>
            </a:r>
            <a:r>
              <a:rPr lang="en-US" err="1"/>
              <a:t>penatibus</a:t>
            </a:r>
            <a:r>
              <a:rPr lang="en-US"/>
              <a:t> </a:t>
            </a:r>
            <a:r>
              <a:rPr lang="en-US" err="1"/>
              <a:t>accumsan</a:t>
            </a:r>
            <a:r>
              <a:rPr lang="en-US"/>
              <a:t> h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endrerit</a:t>
            </a:r>
            <a:r>
              <a:rPr lang="en-US"/>
              <a:t> diam </a:t>
            </a:r>
            <a:r>
              <a:rPr lang="en-US" err="1"/>
              <a:t>platea</a:t>
            </a:r>
            <a:r>
              <a:rPr lang="en-US"/>
              <a:t>, </a:t>
            </a:r>
            <a:r>
              <a:rPr lang="en-US" err="1"/>
              <a:t>himenaeos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eros </a:t>
            </a:r>
            <a:r>
              <a:rPr lang="en-US" err="1"/>
              <a:t>congue</a:t>
            </a:r>
            <a:r>
              <a:rPr lang="en-US"/>
              <a:t> vestibulum ipsum </a:t>
            </a:r>
            <a:r>
              <a:rPr lang="en-US" err="1"/>
              <a:t>adipiscing</a:t>
            </a:r>
            <a:r>
              <a:rPr lang="en-US"/>
              <a:t> ligula </a:t>
            </a:r>
            <a:r>
              <a:rPr lang="en-US" err="1"/>
              <a:t>odio</a:t>
            </a:r>
            <a:r>
              <a:rPr lang="en-US"/>
              <a:t>,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sociisetur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.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AA80DC85-C581-B443-9627-0FA86DDA81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465668"/>
            <a:ext cx="9296400" cy="9633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lorem </a:t>
            </a:r>
            <a:r>
              <a:rPr lang="en-US" err="1"/>
              <a:t>primisetua</a:t>
            </a:r>
            <a:r>
              <a:rPr lang="en-US"/>
              <a:t>, </a:t>
            </a:r>
            <a:r>
              <a:rPr lang="en-US" err="1"/>
              <a:t>senectus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lectusetu</a:t>
            </a:r>
            <a:r>
              <a:rPr lang="en-US"/>
              <a:t> </a:t>
            </a:r>
            <a:r>
              <a:rPr lang="en-US" err="1"/>
              <a:t>doler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,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mi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Massa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=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 class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dictumst</a:t>
            </a:r>
            <a:r>
              <a:rPr lang="en-US"/>
              <a:t>, </a:t>
            </a:r>
            <a:r>
              <a:rPr lang="en-US" err="1"/>
              <a:t>aenean</a:t>
            </a:r>
            <a:r>
              <a:rPr lang="en-US"/>
              <a:t> non a in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8D0712-CD30-954C-9E3D-E923E34D87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120F89-DBFA-D14C-8068-32788E0315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2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849538368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: No Content - Color Background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5A68138-9B79-A34C-8807-301BF1C1DD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914400" y="812800"/>
            <a:ext cx="10325100" cy="787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/>
              <a:t>Click to edit Master title s edit Master title style 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61D53D8-8D04-6E48-BB88-DA95C287D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1724535"/>
            <a:ext cx="9296400" cy="5842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/>
            </a:lvl1pPr>
          </a:lstStyle>
          <a:p>
            <a:pPr lvl="0"/>
            <a:r>
              <a:rPr lang="en-US"/>
              <a:t>2 lines running intro text. Morbi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, porta ac </a:t>
            </a:r>
            <a:r>
              <a:rPr lang="en-US" err="1"/>
              <a:t>consectetur</a:t>
            </a:r>
            <a:r>
              <a:rPr lang="en-US"/>
              <a:t> ac, vestibulum at eros. Donec sed </a:t>
            </a:r>
            <a:r>
              <a:rPr lang="en-US" err="1"/>
              <a:t>odio</a:t>
            </a:r>
            <a:r>
              <a:rPr lang="en-US"/>
              <a:t> dui.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cursus magna, vel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et. Sed </a:t>
            </a:r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at </a:t>
            </a:r>
            <a:r>
              <a:rPr lang="en-US" err="1"/>
              <a:t>lobortis</a:t>
            </a:r>
            <a:r>
              <a:rPr lang="en-US"/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43CBA7D-766F-8944-8698-FAE1750507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EB2A7D-B1CE-504A-A04B-D3A95A4332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bg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268481587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idebar - Story Messaging - Breadcrum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able, sitting, cake&#10;&#10;Description automatically generated">
            <a:extLst>
              <a:ext uri="{FF2B5EF4-FFF2-40B4-BE49-F238E27FC236}">
                <a16:creationId xmlns:a16="http://schemas.microsoft.com/office/drawing/2014/main" id="{034A8E13-7D2A-C24B-8479-D9FD009C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943475" cy="68688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AB6B2-829B-074B-A309-B3978A8AE2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9800" y="819150"/>
            <a:ext cx="5219700" cy="5219700"/>
          </a:xfrm>
        </p:spPr>
        <p:txBody>
          <a:bodyPr numCol="2" spcCol="4572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ad.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patent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lvl="0"/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Vivamus</a:t>
            </a:r>
            <a:r>
              <a:rPr lang="en-US"/>
              <a:t> integer non </a:t>
            </a:r>
            <a:r>
              <a:rPr lang="en-US" err="1"/>
              <a:t>suscipit</a:t>
            </a:r>
            <a:r>
              <a:rPr lang="en-US"/>
              <a:t> </a:t>
            </a:r>
            <a:r>
              <a:rPr lang="en-US" err="1"/>
              <a:t>taciti</a:t>
            </a:r>
            <a:r>
              <a:rPr lang="en-US"/>
              <a:t> </a:t>
            </a:r>
            <a:r>
              <a:rPr lang="en-US" err="1"/>
              <a:t>mus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at </a:t>
            </a:r>
            <a:r>
              <a:rPr lang="en-US" err="1"/>
              <a:t>primis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sit, </a:t>
            </a:r>
            <a:r>
              <a:rPr lang="en-US" err="1"/>
              <a:t>euismod</a:t>
            </a:r>
            <a:r>
              <a:rPr lang="en-US"/>
              <a:t> libero </a:t>
            </a:r>
            <a:r>
              <a:rPr lang="en-US" err="1"/>
              <a:t>facilisi</a:t>
            </a:r>
            <a:r>
              <a:rPr lang="en-US"/>
              <a:t> </a:t>
            </a:r>
            <a:r>
              <a:rPr lang="en-US" err="1"/>
              <a:t>aptent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blandit</a:t>
            </a:r>
            <a:r>
              <a:rPr lang="en-US"/>
              <a:t> cursus gravida sociis </a:t>
            </a:r>
            <a:r>
              <a:rPr lang="en-US" err="1"/>
              <a:t>erat</a:t>
            </a:r>
            <a:r>
              <a:rPr lang="en-US"/>
              <a:t> ante,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curae</a:t>
            </a:r>
            <a:r>
              <a:rPr lang="en-US"/>
              <a:t> </a:t>
            </a:r>
            <a:r>
              <a:rPr lang="en-US" err="1"/>
              <a:t>curabitur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endParaRPr lang="en-US"/>
          </a:p>
          <a:p>
            <a:pPr lvl="0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D1B24B2-E2E7-594C-92A7-947FF47C9E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6512" y="495992"/>
            <a:ext cx="569228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0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DB2DF60-8F60-B945-8927-7A1A0AD830A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86247" y="495992"/>
            <a:ext cx="3488042" cy="1397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700" b="1" cap="all" spc="150" baseline="0">
                <a:solidFill>
                  <a:schemeClr val="tx1"/>
                </a:solidFill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DELOITTE DIGITAL</a:t>
            </a:r>
          </a:p>
        </p:txBody>
      </p:sp>
    </p:spTree>
    <p:extLst>
      <p:ext uri="{BB962C8B-B14F-4D97-AF65-F5344CB8AC3E}">
        <p14:creationId xmlns:p14="http://schemas.microsoft.com/office/powerpoint/2010/main" val="74116128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582EAC60-0822-4F47-9A30-D193853E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9BF5DB0-584A-445E-BC84-0857E1B47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4BBCF6A-65C2-4D08-829D-DB92A1284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D5679-8147-4208-AAA0-2764F0861D10}" type="datetimeFigureOut">
              <a:rPr lang="en-US" smtClean="0"/>
              <a:t>12/11/2021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4B57843-D6FC-4786-9181-C3A2C0278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0815D7-84EA-440C-91CB-DF55E4F70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941B-0C0C-4015-80F4-71582E9B4E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7A199F4-0FAB-4ADF-914A-C5D2EEB3AC3D}"/>
              </a:ext>
            </a:extLst>
          </p:cNvPr>
          <p:cNvSpPr>
            <a:spLocks/>
          </p:cNvSpPr>
          <p:nvPr userDrawn="1"/>
        </p:nvSpPr>
        <p:spPr bwMode="auto">
          <a:xfrm>
            <a:off x="914719" y="6286500"/>
            <a:ext cx="306173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noAutofit/>
          </a:bodyPr>
          <a:lstStyle/>
          <a:p>
            <a:fld id="{C84F2FB2-4A16-1542-BD5E-F56870239E74}" type="slidenum">
              <a:rPr lang="tr-TR" sz="800" noProof="0" smtClean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pPr/>
              <a:t>‹#›</a:t>
            </a:fld>
            <a:r>
              <a:rPr lang="tr-TR" sz="800" noProof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</a:t>
            </a:r>
            <a:r>
              <a:rPr lang="en-US" sz="800" noProof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All rights reserved. </a:t>
            </a:r>
            <a:r>
              <a:rPr lang="tr-TR" sz="800" noProof="0" err="1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Copyright</a:t>
            </a:r>
            <a:r>
              <a:rPr lang="tr-TR" sz="800" noProof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© 202</a:t>
            </a:r>
            <a:r>
              <a:rPr lang="en-US" sz="800" noProof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1</a:t>
            </a:r>
            <a:r>
              <a:rPr lang="tr-TR" sz="800" noProof="0">
                <a:solidFill>
                  <a:schemeClr val="bg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Deloitte Danışmanlık A.Ş.</a:t>
            </a:r>
          </a:p>
        </p:txBody>
      </p:sp>
    </p:spTree>
    <p:extLst>
      <p:ext uri="{BB962C8B-B14F-4D97-AF65-F5344CB8AC3E}">
        <p14:creationId xmlns:p14="http://schemas.microsoft.com/office/powerpoint/2010/main" val="199642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  <p:sldLayoutId id="2147484254" r:id="rId6"/>
    <p:sldLayoutId id="2147484255" r:id="rId7"/>
    <p:sldLayoutId id="2147484256" r:id="rId8"/>
    <p:sldLayoutId id="2147484257" r:id="rId9"/>
    <p:sldLayoutId id="2147484258" r:id="rId10"/>
    <p:sldLayoutId id="2147484259" r:id="rId11"/>
    <p:sldLayoutId id="2147484260" r:id="rId12"/>
    <p:sldLayoutId id="2147484173" r:id="rId13"/>
    <p:sldLayoutId id="2147484174" r:id="rId14"/>
    <p:sldLayoutId id="2147484175" r:id="rId15"/>
    <p:sldLayoutId id="2147484176" r:id="rId16"/>
    <p:sldLayoutId id="2147484203" r:id="rId17"/>
    <p:sldLayoutId id="2147484204" r:id="rId18"/>
    <p:sldLayoutId id="2147484205" r:id="rId19"/>
    <p:sldLayoutId id="2147484206" r:id="rId20"/>
    <p:sldLayoutId id="2147484207" r:id="rId21"/>
    <p:sldLayoutId id="2147484208" r:id="rId22"/>
    <p:sldLayoutId id="2147484209" r:id="rId23"/>
    <p:sldLayoutId id="2147484211" r:id="rId24"/>
    <p:sldLayoutId id="2147484212" r:id="rId25"/>
    <p:sldLayoutId id="2147484213" r:id="rId26"/>
    <p:sldLayoutId id="2147484214" r:id="rId27"/>
    <p:sldLayoutId id="2147484215" r:id="rId28"/>
    <p:sldLayoutId id="2147484216" r:id="rId29"/>
    <p:sldLayoutId id="2147484217" r:id="rId30"/>
    <p:sldLayoutId id="2147484218" r:id="rId31"/>
    <p:sldLayoutId id="2147484219" r:id="rId32"/>
    <p:sldLayoutId id="2147484220" r:id="rId33"/>
    <p:sldLayoutId id="2147484221" r:id="rId34"/>
    <p:sldLayoutId id="2147484222" r:id="rId35"/>
    <p:sldLayoutId id="2147484195" r:id="rId36"/>
    <p:sldLayoutId id="2147484194" r:id="rId37"/>
    <p:sldLayoutId id="2147484196" r:id="rId38"/>
    <p:sldLayoutId id="2147484197" r:id="rId39"/>
    <p:sldLayoutId id="2147484199" r:id="rId40"/>
    <p:sldLayoutId id="2147484198" r:id="rId41"/>
    <p:sldLayoutId id="2147484200" r:id="rId42"/>
    <p:sldLayoutId id="2147484201" r:id="rId43"/>
    <p:sldLayoutId id="2147484202" r:id="rId44"/>
    <p:sldLayoutId id="2147484224" r:id="rId45"/>
    <p:sldLayoutId id="2147484225" r:id="rId46"/>
    <p:sldLayoutId id="2147484226" r:id="rId47"/>
    <p:sldLayoutId id="2147484227" r:id="rId48"/>
    <p:sldLayoutId id="2147484228" r:id="rId49"/>
    <p:sldLayoutId id="2147484229" r:id="rId50"/>
    <p:sldLayoutId id="2147484230" r:id="rId51"/>
    <p:sldLayoutId id="2147484231" r:id="rId52"/>
    <p:sldLayoutId id="2147484232" r:id="rId53"/>
    <p:sldLayoutId id="2147484233" r:id="rId54"/>
    <p:sldLayoutId id="2147484234" r:id="rId55"/>
    <p:sldLayoutId id="2147484235" r:id="rId56"/>
    <p:sldLayoutId id="2147484236" r:id="rId57"/>
    <p:sldLayoutId id="2147484237" r:id="rId58"/>
    <p:sldLayoutId id="2147484238" r:id="rId59"/>
    <p:sldLayoutId id="2147484239" r:id="rId60"/>
    <p:sldLayoutId id="2147484242" r:id="rId61"/>
    <p:sldLayoutId id="2147484243" r:id="rId62"/>
    <p:sldLayoutId id="2147484240" r:id="rId63"/>
    <p:sldLayoutId id="2147484241" r:id="rId64"/>
    <p:sldLayoutId id="2147484164" r:id="rId65"/>
    <p:sldLayoutId id="2147484162" r:id="rId66"/>
    <p:sldLayoutId id="2147484131" r:id="rId67"/>
    <p:sldLayoutId id="2147484177" r:id="rId68"/>
    <p:sldLayoutId id="2147484178" r:id="rId69"/>
    <p:sldLayoutId id="2147484244" r:id="rId70"/>
    <p:sldLayoutId id="2147484247" r:id="rId71"/>
    <p:sldLayoutId id="2147484151" r:id="rId72"/>
    <p:sldLayoutId id="2147484145" r:id="rId73"/>
    <p:sldLayoutId id="2147484179" r:id="rId74"/>
    <p:sldLayoutId id="2147484180" r:id="rId75"/>
    <p:sldLayoutId id="2147484150" r:id="rId76"/>
    <p:sldLayoutId id="2147484181" r:id="rId77"/>
    <p:sldLayoutId id="2147484182" r:id="rId78"/>
    <p:sldLayoutId id="2147484183" r:id="rId79"/>
    <p:sldLayoutId id="2147484184" r:id="rId80"/>
    <p:sldLayoutId id="2147484185" r:id="rId81"/>
    <p:sldLayoutId id="2147484186" r:id="rId82"/>
    <p:sldLayoutId id="2147484223" r:id="rId83"/>
    <p:sldLayoutId id="2147484187" r:id="rId84"/>
    <p:sldLayoutId id="2147484188" r:id="rId85"/>
    <p:sldLayoutId id="2147484189" r:id="rId86"/>
    <p:sldLayoutId id="2147484146" r:id="rId87"/>
    <p:sldLayoutId id="2147484147" r:id="rId88"/>
    <p:sldLayoutId id="2147484148" r:id="rId89"/>
    <p:sldLayoutId id="2147484149" r:id="rId90"/>
    <p:sldLayoutId id="2147484165" r:id="rId91"/>
    <p:sldLayoutId id="2147484168" r:id="rId92"/>
    <p:sldLayoutId id="2147484167" r:id="rId93"/>
    <p:sldLayoutId id="2147484169" r:id="rId94"/>
    <p:sldLayoutId id="2147484163" r:id="rId95"/>
    <p:sldLayoutId id="2147484166" r:id="rId96"/>
    <p:sldLayoutId id="2147484170" r:id="rId97"/>
    <p:sldLayoutId id="2147484161" r:id="rId98"/>
    <p:sldLayoutId id="2147484171" r:id="rId99"/>
    <p:sldLayoutId id="2147484172" r:id="rId100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2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6.png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49BF408-EF59-45FF-A355-1D89DC65DD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891800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think-cell Slide" r:id="rId5" imgW="624" imgH="623" progId="TCLayout.ActiveDocument.1">
                  <p:embed/>
                </p:oleObj>
              </mc:Choice>
              <mc:Fallback>
                <p:oleObj name="think-cell Slide" r:id="rId5" imgW="624" imgH="6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49BF408-EF59-45FF-A355-1D89DC65D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D0E71-E1F0-4F4A-BBE7-08B1CADC10E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299700" y="6483350"/>
            <a:ext cx="1892300" cy="374650"/>
          </a:xfrm>
        </p:spPr>
        <p:txBody>
          <a:bodyPr>
            <a:normAutofit fontScale="47500" lnSpcReduction="20000"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12</a:t>
            </a:r>
            <a:r>
              <a:rPr lang="en-US" b="1" dirty="0">
                <a:solidFill>
                  <a:schemeClr val="bg1"/>
                </a:solidFill>
              </a:rPr>
              <a:t> December, 2021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8770D-BECD-4637-8820-BBCF9AF6DE6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37067" y="318778"/>
            <a:ext cx="10318044" cy="1627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What do you think if cargo companies were more environmentally friendly?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2CA6A5C3-B833-4E3D-A7B8-E1A958A327DC}"/>
              </a:ext>
            </a:extLst>
          </p:cNvPr>
          <p:cNvSpPr txBox="1"/>
          <p:nvPr/>
        </p:nvSpPr>
        <p:spPr>
          <a:xfrm>
            <a:off x="5295460" y="3735442"/>
            <a:ext cx="6739467" cy="1649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High amount of carbon dioxide created by cargo companies through large distribution networks. </a:t>
            </a:r>
            <a:endParaRPr lang="en-US" sz="28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420EC81-A6FA-4855-A72C-89F98454571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96739" y="4255452"/>
            <a:ext cx="5079999" cy="3048000"/>
          </a:xfrm>
          <a:prstGeom prst="rect">
            <a:avLst/>
          </a:prstGeom>
        </p:spPr>
      </p:pic>
      <p:sp>
        <p:nvSpPr>
          <p:cNvPr id="6" name="Dikdörtgen 5">
            <a:extLst>
              <a:ext uri="{FF2B5EF4-FFF2-40B4-BE49-F238E27FC236}">
                <a16:creationId xmlns:a16="http://schemas.microsoft.com/office/drawing/2014/main" id="{9FAB7CD8-799C-4D7E-955A-2816357CB85F}"/>
              </a:ext>
            </a:extLst>
          </p:cNvPr>
          <p:cNvSpPr/>
          <p:nvPr/>
        </p:nvSpPr>
        <p:spPr>
          <a:xfrm>
            <a:off x="71120" y="5200587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C9156C12-B6D3-4411-9228-3216CDC153FE}"/>
              </a:ext>
            </a:extLst>
          </p:cNvPr>
          <p:cNvSpPr txBox="1">
            <a:spLocks/>
          </p:cNvSpPr>
          <p:nvPr/>
        </p:nvSpPr>
        <p:spPr>
          <a:xfrm>
            <a:off x="1071473" y="1680340"/>
            <a:ext cx="3327807" cy="162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	            As-is</a:t>
            </a:r>
            <a:endParaRPr lang="tr-TR" sz="4000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40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              $4.99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1800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                                (</a:t>
            </a:r>
            <a:r>
              <a:rPr lang="tr-TR" sz="1800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per</a:t>
            </a:r>
            <a:r>
              <a:rPr lang="tr-TR" sz="1800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</a:t>
            </a:r>
            <a:r>
              <a:rPr lang="tr-TR" sz="1800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package</a:t>
            </a:r>
            <a:r>
              <a:rPr lang="tr-TR" sz="1800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)</a:t>
            </a:r>
            <a:endParaRPr lang="en-US" sz="1800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FD4FD8D6-6E9B-4AF8-A073-EF5BE1DC5C7A}"/>
              </a:ext>
            </a:extLst>
          </p:cNvPr>
          <p:cNvSpPr txBox="1">
            <a:spLocks/>
          </p:cNvSpPr>
          <p:nvPr/>
        </p:nvSpPr>
        <p:spPr>
          <a:xfrm>
            <a:off x="4718913" y="1678370"/>
            <a:ext cx="3327807" cy="1627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	    </a:t>
            </a:r>
            <a:r>
              <a:rPr lang="tr-TR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Eco-friendly</a:t>
            </a:r>
            <a:r>
              <a:rPr lang="tr-TR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</a:t>
            </a:r>
            <a:endParaRPr lang="tr-TR" sz="4000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tr-TR" sz="40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            $5.99</a:t>
            </a:r>
            <a:endParaRPr lang="en-US" sz="4000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pic>
        <p:nvPicPr>
          <p:cNvPr id="1040" name="Picture 16" descr="Click Subscribe Sticker - Click Subscribe Pointing Up - Discover &amp;amp; Share  GIFs">
            <a:extLst>
              <a:ext uri="{FF2B5EF4-FFF2-40B4-BE49-F238E27FC236}">
                <a16:creationId xmlns:a16="http://schemas.microsoft.com/office/drawing/2014/main" id="{1581A143-FE17-4688-817F-7339250CC7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890" y="2837312"/>
            <a:ext cx="600710" cy="7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1095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Resim 18">
            <a:extLst>
              <a:ext uri="{FF2B5EF4-FFF2-40B4-BE49-F238E27FC236}">
                <a16:creationId xmlns:a16="http://schemas.microsoft.com/office/drawing/2014/main" id="{CA7033C0-C199-4DC6-8202-78BBB1BB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96739" y="4255452"/>
            <a:ext cx="5079999" cy="3048000"/>
          </a:xfrm>
          <a:prstGeom prst="rect">
            <a:avLst/>
          </a:prstGeom>
        </p:spPr>
      </p:pic>
      <p:sp>
        <p:nvSpPr>
          <p:cNvPr id="21" name="Dikdörtgen 20">
            <a:extLst>
              <a:ext uri="{FF2B5EF4-FFF2-40B4-BE49-F238E27FC236}">
                <a16:creationId xmlns:a16="http://schemas.microsoft.com/office/drawing/2014/main" id="{88639337-1A47-4DFF-910E-578A47CBFCA4}"/>
              </a:ext>
            </a:extLst>
          </p:cNvPr>
          <p:cNvSpPr/>
          <p:nvPr/>
        </p:nvSpPr>
        <p:spPr>
          <a:xfrm>
            <a:off x="71120" y="5200587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67F1308E-C811-4824-8B3F-09229B63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140" y="4375969"/>
            <a:ext cx="2862262" cy="286226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B823092-E2E6-45BA-901C-E95F24E18623}"/>
              </a:ext>
            </a:extLst>
          </p:cNvPr>
          <p:cNvSpPr txBox="1">
            <a:spLocks/>
          </p:cNvSpPr>
          <p:nvPr/>
        </p:nvSpPr>
        <p:spPr>
          <a:xfrm>
            <a:off x="10299700" y="6483350"/>
            <a:ext cx="1892300" cy="374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dirty="0">
                <a:solidFill>
                  <a:schemeClr val="bg1"/>
                </a:solidFill>
              </a:rPr>
              <a:t>12</a:t>
            </a:r>
            <a:r>
              <a:rPr lang="en-US" b="1" dirty="0">
                <a:solidFill>
                  <a:schemeClr val="bg1"/>
                </a:solidFill>
              </a:rPr>
              <a:t> December, 2021</a:t>
            </a:r>
          </a:p>
        </p:txBody>
      </p:sp>
      <p:pic>
        <p:nvPicPr>
          <p:cNvPr id="22" name="Resim 21" descr="oyuncak, LEGO içeren bir resim&#10;&#10;Açıklama otomatik olarak oluşturuldu">
            <a:extLst>
              <a:ext uri="{FF2B5EF4-FFF2-40B4-BE49-F238E27FC236}">
                <a16:creationId xmlns:a16="http://schemas.microsoft.com/office/drawing/2014/main" id="{BBAB57E5-6356-40C7-9A06-36BC6388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57" y="3112340"/>
            <a:ext cx="2122303" cy="1700124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8D3417BF-F124-4F6F-ACE9-C1B696031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564" y="755907"/>
            <a:ext cx="2862262" cy="1976437"/>
          </a:xfrm>
          <a:prstGeom prst="rect">
            <a:avLst/>
          </a:prstGeom>
        </p:spPr>
      </p:pic>
      <p:pic>
        <p:nvPicPr>
          <p:cNvPr id="26" name="Resim 25">
            <a:extLst>
              <a:ext uri="{FF2B5EF4-FFF2-40B4-BE49-F238E27FC236}">
                <a16:creationId xmlns:a16="http://schemas.microsoft.com/office/drawing/2014/main" id="{34D53C57-6EA3-45BE-8DB7-95061D4AF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962" y="2974183"/>
            <a:ext cx="2862262" cy="1976437"/>
          </a:xfrm>
          <a:prstGeom prst="rect">
            <a:avLst/>
          </a:prstGeom>
        </p:spPr>
      </p:pic>
      <p:pic>
        <p:nvPicPr>
          <p:cNvPr id="27" name="Resim 26" descr="oyuncak, LEGO içeren bir resim&#10;&#10;Açıklama otomatik olarak oluşturuldu">
            <a:extLst>
              <a:ext uri="{FF2B5EF4-FFF2-40B4-BE49-F238E27FC236}">
                <a16:creationId xmlns:a16="http://schemas.microsoft.com/office/drawing/2014/main" id="{E3F22E62-9250-40DF-8750-54C7C5451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795" y="755907"/>
            <a:ext cx="2122303" cy="1700124"/>
          </a:xfrm>
          <a:prstGeom prst="rect">
            <a:avLst/>
          </a:prstGeom>
        </p:spPr>
      </p:pic>
      <p:pic>
        <p:nvPicPr>
          <p:cNvPr id="29" name="Resim 28" descr="metin içeren bir resim&#10;&#10;Açıklama otomatik olarak oluşturuldu">
            <a:extLst>
              <a:ext uri="{FF2B5EF4-FFF2-40B4-BE49-F238E27FC236}">
                <a16:creationId xmlns:a16="http://schemas.microsoft.com/office/drawing/2014/main" id="{6654E44B-4E97-42B4-A8EB-A17C6BD3D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176" y="2622046"/>
            <a:ext cx="4760941" cy="2680710"/>
          </a:xfrm>
          <a:prstGeom prst="rect">
            <a:avLst/>
          </a:prstGeom>
        </p:spPr>
      </p:pic>
      <p:pic>
        <p:nvPicPr>
          <p:cNvPr id="18" name="Resim 17" descr="van içeren bir resim&#10;&#10;Açıklama otomatik olarak oluşturuldu">
            <a:extLst>
              <a:ext uri="{FF2B5EF4-FFF2-40B4-BE49-F238E27FC236}">
                <a16:creationId xmlns:a16="http://schemas.microsoft.com/office/drawing/2014/main" id="{3E28D3C0-4838-43D8-85C6-8231366F1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37888" y="4812464"/>
            <a:ext cx="3065389" cy="2670041"/>
          </a:xfrm>
          <a:prstGeom prst="rect">
            <a:avLst/>
          </a:prstGeom>
        </p:spPr>
      </p:pic>
      <p:sp>
        <p:nvSpPr>
          <p:cNvPr id="30" name="Eksi İşareti 29">
            <a:extLst>
              <a:ext uri="{FF2B5EF4-FFF2-40B4-BE49-F238E27FC236}">
                <a16:creationId xmlns:a16="http://schemas.microsoft.com/office/drawing/2014/main" id="{0AE5E1AC-9C34-49D3-8AA7-538166CB9EB0}"/>
              </a:ext>
            </a:extLst>
          </p:cNvPr>
          <p:cNvSpPr/>
          <p:nvPr/>
        </p:nvSpPr>
        <p:spPr>
          <a:xfrm rot="19879720">
            <a:off x="-4411263" y="2482594"/>
            <a:ext cx="21373753" cy="1533585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ksi İşareti 30">
            <a:extLst>
              <a:ext uri="{FF2B5EF4-FFF2-40B4-BE49-F238E27FC236}">
                <a16:creationId xmlns:a16="http://schemas.microsoft.com/office/drawing/2014/main" id="{699896C4-75E9-45DF-8F80-69250DBFB18D}"/>
              </a:ext>
            </a:extLst>
          </p:cNvPr>
          <p:cNvSpPr/>
          <p:nvPr/>
        </p:nvSpPr>
        <p:spPr>
          <a:xfrm rot="1750803">
            <a:off x="-4307218" y="2794287"/>
            <a:ext cx="21373753" cy="1533585"/>
          </a:xfrm>
          <a:prstGeom prst="mathMin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3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8 0.04166 L 0.24896 0.00347 L 0.34271 -0.32037 L 0.39493 -0.65116 L 0.65599 -0.23936 L 0.89974 -0.66783 L 1.01224 -0.26088 L 1.01368 0.43194 " pathEditMode="relative" ptsTypes="AAAAAAAA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FC8AFC8-A51F-4D64-B070-C81605B6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5376" r="15376"/>
          <a:stretch/>
        </p:blipFill>
        <p:spPr>
          <a:xfrm flipH="1">
            <a:off x="0" y="4926"/>
            <a:ext cx="8450317" cy="685799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9E09370-F5F8-4662-90AA-47B14A422D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25546" r="25546"/>
          <a:stretch/>
        </p:blipFill>
        <p:spPr>
          <a:xfrm>
            <a:off x="7761478" y="-331986"/>
            <a:ext cx="4430522" cy="6964008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0BE8E2CA-23E5-4E38-AC66-5E5A0076E22C}"/>
              </a:ext>
            </a:extLst>
          </p:cNvPr>
          <p:cNvSpPr txBox="1"/>
          <p:nvPr/>
        </p:nvSpPr>
        <p:spPr>
          <a:xfrm>
            <a:off x="185520" y="231222"/>
            <a:ext cx="6739467" cy="721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000" b="1" dirty="0" err="1">
                <a:solidFill>
                  <a:schemeClr val="bg1"/>
                </a:solidFill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We</a:t>
            </a:r>
            <a:r>
              <a:rPr lang="tr-TR" sz="4000" b="1" dirty="0">
                <a:solidFill>
                  <a:schemeClr val="bg1"/>
                </a:solidFill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 </a:t>
            </a:r>
            <a:r>
              <a:rPr lang="tr-TR" sz="4000" b="1" dirty="0" err="1">
                <a:solidFill>
                  <a:schemeClr val="bg1"/>
                </a:solidFill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thought</a:t>
            </a:r>
            <a:r>
              <a:rPr lang="tr-TR" sz="4000" b="1" dirty="0">
                <a:solidFill>
                  <a:schemeClr val="bg1"/>
                </a:solidFill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 !</a:t>
            </a:r>
            <a:endParaRPr lang="en-US" sz="5400" b="1" dirty="0">
              <a:solidFill>
                <a:schemeClr val="bg1"/>
              </a:solidFill>
              <a:effectLst/>
              <a:latin typeface="Baloo Paaji 2" panose="03080502040302020200" pitchFamily="66" charset="-94"/>
              <a:ea typeface="Calibri" panose="020F0502020204030204" pitchFamily="34" charset="0"/>
              <a:cs typeface="Baloo Paaji 2" panose="03080502040302020200" pitchFamily="66" charset="-94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956012F-B36A-4910-A6CB-D0D71F3D0EAE}"/>
              </a:ext>
            </a:extLst>
          </p:cNvPr>
          <p:cNvSpPr txBox="1">
            <a:spLocks/>
          </p:cNvSpPr>
          <p:nvPr/>
        </p:nvSpPr>
        <p:spPr>
          <a:xfrm>
            <a:off x="10299700" y="6483350"/>
            <a:ext cx="1892300" cy="374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>
                <a:solidFill>
                  <a:schemeClr val="bg1"/>
                </a:solidFill>
              </a:rPr>
              <a:t>12</a:t>
            </a:r>
            <a:r>
              <a:rPr lang="en-US" b="1">
                <a:solidFill>
                  <a:schemeClr val="bg1"/>
                </a:solidFill>
              </a:rPr>
              <a:t> December, 2021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8BDAC2D4-74FA-41A3-8BDE-440253DC12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96739" y="4255452"/>
            <a:ext cx="5079999" cy="3048000"/>
          </a:xfrm>
          <a:prstGeom prst="rect">
            <a:avLst/>
          </a:prstGeom>
        </p:spPr>
      </p:pic>
      <p:sp>
        <p:nvSpPr>
          <p:cNvPr id="20" name="Dikdörtgen 19">
            <a:extLst>
              <a:ext uri="{FF2B5EF4-FFF2-40B4-BE49-F238E27FC236}">
                <a16:creationId xmlns:a16="http://schemas.microsoft.com/office/drawing/2014/main" id="{5403AE6B-04AC-4F0E-93C5-6C6DFEE10E4A}"/>
              </a:ext>
            </a:extLst>
          </p:cNvPr>
          <p:cNvSpPr/>
          <p:nvPr/>
        </p:nvSpPr>
        <p:spPr>
          <a:xfrm>
            <a:off x="71120" y="5200587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</p:spTree>
    <p:extLst>
      <p:ext uri="{BB962C8B-B14F-4D97-AF65-F5344CB8AC3E}">
        <p14:creationId xmlns:p14="http://schemas.microsoft.com/office/powerpoint/2010/main" val="26394851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araba, ulaşım içeren bir resim&#10;&#10;Açıklama otomatik olarak oluşturuldu">
            <a:extLst>
              <a:ext uri="{FF2B5EF4-FFF2-40B4-BE49-F238E27FC236}">
                <a16:creationId xmlns:a16="http://schemas.microsoft.com/office/drawing/2014/main" id="{64612EFA-6BCE-46D7-840B-5EE5E9DB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665"/>
            <a:ext cx="3624770" cy="2035531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BF5AB03-B00B-4CA8-B6E0-DBA8229D744B}"/>
              </a:ext>
            </a:extLst>
          </p:cNvPr>
          <p:cNvSpPr txBox="1"/>
          <p:nvPr/>
        </p:nvSpPr>
        <p:spPr>
          <a:xfrm>
            <a:off x="3697814" y="2178476"/>
            <a:ext cx="738184" cy="147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8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endParaRPr lang="en-US" sz="8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Resim 7" descr="kutu içeren bir resim&#10;&#10;Açıklama otomatik olarak oluşturuldu">
            <a:extLst>
              <a:ext uri="{FF2B5EF4-FFF2-40B4-BE49-F238E27FC236}">
                <a16:creationId xmlns:a16="http://schemas.microsoft.com/office/drawing/2014/main" id="{833F1054-F8F9-41FB-9B1E-8D69DF60C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615" y="2002098"/>
            <a:ext cx="1603971" cy="15440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0D05E7F-0FEC-4214-80A5-296FCE6F3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3005" y="1863090"/>
            <a:ext cx="3852268" cy="2107845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49751E8D-A784-48FA-B1E3-CF94F98346D3}"/>
              </a:ext>
            </a:extLst>
          </p:cNvPr>
          <p:cNvSpPr txBox="1"/>
          <p:nvPr/>
        </p:nvSpPr>
        <p:spPr>
          <a:xfrm>
            <a:off x="6763203" y="2178476"/>
            <a:ext cx="738184" cy="147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8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endParaRPr lang="en-US" sz="8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BBB74F8-FA41-41AF-B878-A80364CD5CA8}"/>
              </a:ext>
            </a:extLst>
          </p:cNvPr>
          <p:cNvSpPr txBox="1">
            <a:spLocks/>
          </p:cNvSpPr>
          <p:nvPr/>
        </p:nvSpPr>
        <p:spPr>
          <a:xfrm>
            <a:off x="303155" y="1229368"/>
            <a:ext cx="3144308" cy="633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r-TR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Electric</a:t>
            </a:r>
            <a:r>
              <a:rPr lang="tr-TR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</a:t>
            </a:r>
            <a:r>
              <a:rPr lang="tr-TR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Vehicle</a:t>
            </a:r>
            <a:endParaRPr lang="en-US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03321EBD-86CD-4465-9B18-E4F104A447A4}"/>
              </a:ext>
            </a:extLst>
          </p:cNvPr>
          <p:cNvSpPr txBox="1">
            <a:spLocks/>
          </p:cNvSpPr>
          <p:nvPr/>
        </p:nvSpPr>
        <p:spPr>
          <a:xfrm>
            <a:off x="4027446" y="1229368"/>
            <a:ext cx="3144308" cy="633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r-TR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Cargoes</a:t>
            </a:r>
            <a:endParaRPr lang="en-US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E1FF0965-A6B5-46A6-B8D0-28A332CC49B6}"/>
              </a:ext>
            </a:extLst>
          </p:cNvPr>
          <p:cNvSpPr txBox="1">
            <a:spLocks/>
          </p:cNvSpPr>
          <p:nvPr/>
        </p:nvSpPr>
        <p:spPr>
          <a:xfrm>
            <a:off x="7929045" y="1229368"/>
            <a:ext cx="3144308" cy="6337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tr-TR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Distribution Network</a:t>
            </a:r>
            <a:endParaRPr lang="en-US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9EEC3444-AFE8-470F-8610-13BC99C8FDA5}"/>
              </a:ext>
            </a:extLst>
          </p:cNvPr>
          <p:cNvSpPr txBox="1"/>
          <p:nvPr/>
        </p:nvSpPr>
        <p:spPr>
          <a:xfrm>
            <a:off x="1371601" y="4082888"/>
            <a:ext cx="1611496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800" b="1" dirty="0">
                <a:solidFill>
                  <a:schemeClr val="bg1"/>
                </a:solidFill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       A</a:t>
            </a:r>
            <a:endParaRPr lang="en-US" sz="4800" b="1" dirty="0">
              <a:solidFill>
                <a:schemeClr val="bg1"/>
              </a:solidFill>
              <a:effectLst/>
              <a:latin typeface="Baloo Paaji 2" panose="03080502040302020200" pitchFamily="66" charset="-94"/>
              <a:ea typeface="Calibri" panose="020F0502020204030204" pitchFamily="34" charset="0"/>
              <a:cs typeface="Baloo Paaji 2" panose="03080502040302020200" pitchFamily="66" charset="-94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511CA5A1-812B-4B62-9C18-2304C0F19567}"/>
              </a:ext>
            </a:extLst>
          </p:cNvPr>
          <p:cNvSpPr txBox="1"/>
          <p:nvPr/>
        </p:nvSpPr>
        <p:spPr>
          <a:xfrm>
            <a:off x="8218442" y="4082888"/>
            <a:ext cx="934611" cy="847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4800" b="1" dirty="0">
                <a:solidFill>
                  <a:schemeClr val="bg1"/>
                </a:solidFill>
                <a:effectLst/>
                <a:latin typeface="Baloo Paaji 2" panose="03080502040302020200" pitchFamily="66" charset="-94"/>
                <a:ea typeface="Calibri" panose="020F0502020204030204" pitchFamily="34" charset="0"/>
                <a:cs typeface="Baloo Paaji 2" panose="03080502040302020200" pitchFamily="66" charset="-94"/>
              </a:rPr>
              <a:t> B</a:t>
            </a:r>
            <a:endParaRPr lang="en-US" sz="4800" b="1" dirty="0">
              <a:solidFill>
                <a:schemeClr val="bg1"/>
              </a:solidFill>
              <a:effectLst/>
              <a:latin typeface="Baloo Paaji 2" panose="03080502040302020200" pitchFamily="66" charset="-94"/>
              <a:ea typeface="Calibri" panose="020F0502020204030204" pitchFamily="34" charset="0"/>
              <a:cs typeface="Baloo Paaji 2" panose="03080502040302020200" pitchFamily="66" charset="-94"/>
            </a:endParaRPr>
          </a:p>
        </p:txBody>
      </p:sp>
      <p:cxnSp>
        <p:nvCxnSpPr>
          <p:cNvPr id="5" name="Düz Ok Bağlayıcısı 4">
            <a:extLst>
              <a:ext uri="{FF2B5EF4-FFF2-40B4-BE49-F238E27FC236}">
                <a16:creationId xmlns:a16="http://schemas.microsoft.com/office/drawing/2014/main" id="{320D9577-61BD-4838-9BB5-D25B39489947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2983097" y="4506690"/>
            <a:ext cx="523534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3A1635BD-02CF-47B7-B288-F13DAB74433C}"/>
              </a:ext>
            </a:extLst>
          </p:cNvPr>
          <p:cNvSpPr txBox="1"/>
          <p:nvPr/>
        </p:nvSpPr>
        <p:spPr>
          <a:xfrm>
            <a:off x="2931868" y="4847537"/>
            <a:ext cx="738184" cy="1477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r-TR" sz="8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endParaRPr lang="en-US" sz="8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80FF8EC1-07BB-4382-A309-C5A38C795278}"/>
              </a:ext>
            </a:extLst>
          </p:cNvPr>
          <p:cNvSpPr txBox="1">
            <a:spLocks/>
          </p:cNvSpPr>
          <p:nvPr/>
        </p:nvSpPr>
        <p:spPr>
          <a:xfrm>
            <a:off x="237067" y="179687"/>
            <a:ext cx="2875116" cy="616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r-TR" sz="3600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Our</a:t>
            </a:r>
            <a:r>
              <a:rPr lang="tr-TR" sz="36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</a:t>
            </a:r>
            <a:r>
              <a:rPr lang="tr-TR" sz="3600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Concept</a:t>
            </a:r>
            <a:endParaRPr lang="en-US" sz="3600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A4FD55F-6226-4FBF-9E07-FA199939843A}"/>
              </a:ext>
            </a:extLst>
          </p:cNvPr>
          <p:cNvSpPr txBox="1">
            <a:spLocks/>
          </p:cNvSpPr>
          <p:nvPr/>
        </p:nvSpPr>
        <p:spPr>
          <a:xfrm>
            <a:off x="10299700" y="6483350"/>
            <a:ext cx="1892300" cy="374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>
                <a:solidFill>
                  <a:schemeClr val="bg1"/>
                </a:solidFill>
              </a:rPr>
              <a:t>12</a:t>
            </a:r>
            <a:r>
              <a:rPr lang="en-US" b="1">
                <a:solidFill>
                  <a:schemeClr val="bg1"/>
                </a:solidFill>
              </a:rPr>
              <a:t> December, 2021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2" name="Resim 31">
            <a:extLst>
              <a:ext uri="{FF2B5EF4-FFF2-40B4-BE49-F238E27FC236}">
                <a16:creationId xmlns:a16="http://schemas.microsoft.com/office/drawing/2014/main" id="{A62AB3F9-C21F-4E6E-8F21-7F7A3E64D36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00960" y="3970934"/>
            <a:ext cx="5079999" cy="3048000"/>
          </a:xfrm>
          <a:prstGeom prst="rect">
            <a:avLst/>
          </a:prstGeom>
        </p:spPr>
      </p:pic>
      <p:sp>
        <p:nvSpPr>
          <p:cNvPr id="33" name="Dikdörtgen 32">
            <a:extLst>
              <a:ext uri="{FF2B5EF4-FFF2-40B4-BE49-F238E27FC236}">
                <a16:creationId xmlns:a16="http://schemas.microsoft.com/office/drawing/2014/main" id="{BE831AE7-9409-48D9-BCB1-8E7FCCC09D4B}"/>
              </a:ext>
            </a:extLst>
          </p:cNvPr>
          <p:cNvSpPr/>
          <p:nvPr/>
        </p:nvSpPr>
        <p:spPr>
          <a:xfrm>
            <a:off x="3668819" y="4916069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</p:spTree>
    <p:extLst>
      <p:ext uri="{BB962C8B-B14F-4D97-AF65-F5344CB8AC3E}">
        <p14:creationId xmlns:p14="http://schemas.microsoft.com/office/powerpoint/2010/main" val="16235626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C3F7B694-A0E7-422A-8F31-0E8F4E0306D2}"/>
              </a:ext>
            </a:extLst>
          </p:cNvPr>
          <p:cNvSpPr txBox="1"/>
          <p:nvPr/>
        </p:nvSpPr>
        <p:spPr>
          <a:xfrm>
            <a:off x="4632960" y="1110462"/>
            <a:ext cx="48698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00B0F0"/>
                </a:solidFill>
              </a:rPr>
              <a:t>GAIN FOR ELECTRIC VEHICLE DRIVES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Optimized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route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Greencoins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Free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charging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Priority</a:t>
            </a:r>
            <a:endParaRPr lang="tr-TR" sz="2400" dirty="0">
              <a:solidFill>
                <a:srgbClr val="FFFFFF"/>
              </a:solidFill>
            </a:endParaRPr>
          </a:p>
          <a:p>
            <a:endParaRPr lang="tr-TR" dirty="0">
              <a:solidFill>
                <a:srgbClr val="FFFFFF"/>
              </a:solidFill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D91169B5-D34B-4DC4-AC75-3F26B0B0367A}"/>
              </a:ext>
            </a:extLst>
          </p:cNvPr>
          <p:cNvSpPr txBox="1"/>
          <p:nvPr/>
        </p:nvSpPr>
        <p:spPr>
          <a:xfrm>
            <a:off x="7408742" y="3218525"/>
            <a:ext cx="4419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>
                <a:solidFill>
                  <a:srgbClr val="00B0F0"/>
                </a:solidFill>
              </a:rPr>
              <a:t>GAIN FOR CARGO COMPANIES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Eco-friendly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delivery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Fastest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delivery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Cost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reduction</a:t>
            </a:r>
            <a:endParaRPr lang="tr-TR" sz="2400" dirty="0">
              <a:solidFill>
                <a:srgbClr val="FFFF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tr-TR" sz="2400" dirty="0" err="1">
                <a:solidFill>
                  <a:srgbClr val="FFFFFF"/>
                </a:solidFill>
              </a:rPr>
              <a:t>Customer</a:t>
            </a:r>
            <a:r>
              <a:rPr lang="tr-TR" sz="2400" dirty="0">
                <a:solidFill>
                  <a:srgbClr val="FFFFFF"/>
                </a:solidFill>
              </a:rPr>
              <a:t> </a:t>
            </a:r>
            <a:r>
              <a:rPr lang="tr-TR" sz="2400" dirty="0" err="1">
                <a:solidFill>
                  <a:srgbClr val="FFFFFF"/>
                </a:solidFill>
              </a:rPr>
              <a:t>satisfaction</a:t>
            </a:r>
            <a:endParaRPr lang="tr-TR" dirty="0"/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DC8EB8C3-A961-439C-AE7A-994094B9131B}"/>
              </a:ext>
            </a:extLst>
          </p:cNvPr>
          <p:cNvCxnSpPr/>
          <p:nvPr/>
        </p:nvCxnSpPr>
        <p:spPr>
          <a:xfrm flipV="1">
            <a:off x="4886960" y="975359"/>
            <a:ext cx="5832000" cy="37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BBDC250-2016-4DB3-BD44-FAF4E25F3FE8}"/>
              </a:ext>
            </a:extLst>
          </p:cNvPr>
          <p:cNvSpPr txBox="1">
            <a:spLocks/>
          </p:cNvSpPr>
          <p:nvPr/>
        </p:nvSpPr>
        <p:spPr>
          <a:xfrm>
            <a:off x="10299700" y="6483350"/>
            <a:ext cx="1892300" cy="374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>
                <a:solidFill>
                  <a:schemeClr val="bg1"/>
                </a:solidFill>
              </a:rPr>
              <a:t>12</a:t>
            </a:r>
            <a:r>
              <a:rPr lang="en-US" b="1">
                <a:solidFill>
                  <a:schemeClr val="bg1"/>
                </a:solidFill>
              </a:rPr>
              <a:t> December, 2021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422DFE16-A856-41BA-AE30-1F6606691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58" y="1110462"/>
            <a:ext cx="2976404" cy="2976404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BC1FF20F-ED70-4704-B767-20B9056B7E48}"/>
              </a:ext>
            </a:extLst>
          </p:cNvPr>
          <p:cNvSpPr txBox="1"/>
          <p:nvPr/>
        </p:nvSpPr>
        <p:spPr>
          <a:xfrm>
            <a:off x="271780" y="163424"/>
            <a:ext cx="623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tr-TR" sz="36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Win-Win </a:t>
            </a:r>
            <a:r>
              <a:rPr lang="tr-TR" sz="3600" b="1" dirty="0" err="1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Approach</a:t>
            </a:r>
            <a:r>
              <a:rPr lang="tr-TR" sz="3600" b="1" dirty="0">
                <a:solidFill>
                  <a:schemeClr val="bg1"/>
                </a:solidFill>
                <a:latin typeface="Baloo Paaji 2" panose="03080502040302020200" pitchFamily="66" charset="-94"/>
                <a:cs typeface="Baloo Paaji 2" panose="03080502040302020200" pitchFamily="66" charset="-94"/>
              </a:rPr>
              <a:t> </a:t>
            </a:r>
            <a:endParaRPr lang="en-US" sz="3600" b="1" dirty="0">
              <a:solidFill>
                <a:schemeClr val="bg1"/>
              </a:solidFill>
              <a:latin typeface="Baloo Paaji 2" panose="03080502040302020200" pitchFamily="66" charset="-94"/>
              <a:cs typeface="Baloo Paaji 2" panose="03080502040302020200" pitchFamily="66" charset="-94"/>
            </a:endParaRPr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E8989AA5-F939-4FDC-BC9B-8DA51DD7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96739" y="4255452"/>
            <a:ext cx="5079999" cy="3048000"/>
          </a:xfrm>
          <a:prstGeom prst="rect">
            <a:avLst/>
          </a:prstGeom>
        </p:spPr>
      </p:pic>
      <p:sp>
        <p:nvSpPr>
          <p:cNvPr id="26" name="Dikdörtgen 25">
            <a:extLst>
              <a:ext uri="{FF2B5EF4-FFF2-40B4-BE49-F238E27FC236}">
                <a16:creationId xmlns:a16="http://schemas.microsoft.com/office/drawing/2014/main" id="{CF5836BD-2697-48B2-A5A3-DF16646CB8A9}"/>
              </a:ext>
            </a:extLst>
          </p:cNvPr>
          <p:cNvSpPr/>
          <p:nvPr/>
        </p:nvSpPr>
        <p:spPr>
          <a:xfrm>
            <a:off x="71120" y="5200587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</p:spTree>
    <p:extLst>
      <p:ext uri="{BB962C8B-B14F-4D97-AF65-F5344CB8AC3E}">
        <p14:creationId xmlns:p14="http://schemas.microsoft.com/office/powerpoint/2010/main" val="336805815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749BF408-EF59-45FF-A355-1D89DC65DD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think-cell Slide" r:id="rId4" imgW="624" imgH="623" progId="TCLayout.ActiveDocument.1">
                  <p:embed/>
                </p:oleObj>
              </mc:Choice>
              <mc:Fallback>
                <p:oleObj name="think-cell Slide" r:id="rId4" imgW="624" imgH="623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749BF408-EF59-45FF-A355-1D89DC65DD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ED6E5321-6D5D-4BC2-8870-193F939EE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28770D-BECD-4637-8820-BBCF9AF6DE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1041" y="3017520"/>
            <a:ext cx="5985510" cy="1230048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00B0F0"/>
                </a:solidFill>
              </a:rPr>
              <a:t>Thank you</a:t>
            </a:r>
            <a:r>
              <a:rPr lang="tr-TR" sz="4000" b="1" dirty="0">
                <a:solidFill>
                  <a:srgbClr val="00B0F0"/>
                </a:solidFill>
              </a:rPr>
              <a:t>!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D777D1B-81EB-4F5A-953C-3E908C88FD29}"/>
              </a:ext>
            </a:extLst>
          </p:cNvPr>
          <p:cNvSpPr txBox="1">
            <a:spLocks/>
          </p:cNvSpPr>
          <p:nvPr/>
        </p:nvSpPr>
        <p:spPr>
          <a:xfrm>
            <a:off x="10299700" y="6483350"/>
            <a:ext cx="1892300" cy="37465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>
                <a:solidFill>
                  <a:schemeClr val="bg1"/>
                </a:solidFill>
              </a:rPr>
              <a:t>12</a:t>
            </a:r>
            <a:r>
              <a:rPr lang="en-US" b="1">
                <a:solidFill>
                  <a:schemeClr val="bg1"/>
                </a:solidFill>
              </a:rPr>
              <a:t> December, 2021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2" name="Resim 21">
            <a:extLst>
              <a:ext uri="{FF2B5EF4-FFF2-40B4-BE49-F238E27FC236}">
                <a16:creationId xmlns:a16="http://schemas.microsoft.com/office/drawing/2014/main" id="{5EF5A81C-039F-43FD-AAD1-242CB0615E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96739" y="4418012"/>
            <a:ext cx="5079999" cy="3048000"/>
          </a:xfrm>
          <a:prstGeom prst="rect">
            <a:avLst/>
          </a:prstGeom>
        </p:spPr>
      </p:pic>
      <p:sp>
        <p:nvSpPr>
          <p:cNvPr id="23" name="Dikdörtgen 22">
            <a:extLst>
              <a:ext uri="{FF2B5EF4-FFF2-40B4-BE49-F238E27FC236}">
                <a16:creationId xmlns:a16="http://schemas.microsoft.com/office/drawing/2014/main" id="{ABA10E02-7159-4331-B045-732A147220B2}"/>
              </a:ext>
            </a:extLst>
          </p:cNvPr>
          <p:cNvSpPr/>
          <p:nvPr/>
        </p:nvSpPr>
        <p:spPr>
          <a:xfrm>
            <a:off x="20320" y="5200587"/>
            <a:ext cx="19119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Less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carbon</a:t>
            </a:r>
            <a:r>
              <a:rPr lang="tr-TR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, </a:t>
            </a:r>
            <a:r>
              <a:rPr lang="tr-TR" b="1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loo Paaji 2" panose="03080502040302020200"/>
              </a:rPr>
              <a:t>more</a:t>
            </a:r>
            <a:endParaRPr lang="tr-TR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loo Paaji 2" panose="03080502040302020200"/>
            </a:endParaRPr>
          </a:p>
        </p:txBody>
      </p:sp>
    </p:spTree>
    <p:extLst>
      <p:ext uri="{BB962C8B-B14F-4D97-AF65-F5344CB8AC3E}">
        <p14:creationId xmlns:p14="http://schemas.microsoft.com/office/powerpoint/2010/main" val="153175877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0EC238F17376468BAF78428A3D9F46" ma:contentTypeVersion="8" ma:contentTypeDescription="Create a new document." ma:contentTypeScope="" ma:versionID="8403b6403becfbc9eead7a3e873c41fa">
  <xsd:schema xmlns:xsd="http://www.w3.org/2001/XMLSchema" xmlns:xs="http://www.w3.org/2001/XMLSchema" xmlns:p="http://schemas.microsoft.com/office/2006/metadata/properties" xmlns:ns2="a4c1dcca-628d-45cc-871f-9648798a2ecd" targetNamespace="http://schemas.microsoft.com/office/2006/metadata/properties" ma:root="true" ma:fieldsID="494488efae783b5ad6d4521e3c4ded6b" ns2:_="">
    <xsd:import namespace="a4c1dcca-628d-45cc-871f-9648798a2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c1dcca-628d-45cc-871f-9648798a2e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DDA048-ED21-4F91-A60B-C962B5027DB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4c1dcca-628d-45cc-871f-9648798a2ecd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73C47B-5166-4DCA-9963-9B1C8CA337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233D68-E066-4945-9C3D-046DDB7DCA60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</TotalTime>
  <Words>136</Words>
  <Application>Microsoft Office PowerPoint</Application>
  <PresentationFormat>Geniş ekran</PresentationFormat>
  <Paragraphs>41</Paragraphs>
  <Slides>6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5" baseType="lpstr">
      <vt:lpstr>Arial</vt:lpstr>
      <vt:lpstr>Baloo Paaji 2</vt:lpstr>
      <vt:lpstr>Calibri</vt:lpstr>
      <vt:lpstr>Calibri Light</vt:lpstr>
      <vt:lpstr>Open Sans</vt:lpstr>
      <vt:lpstr>Open Sans Light</vt:lpstr>
      <vt:lpstr>Wingdings</vt:lpstr>
      <vt:lpstr>Office Teması</vt:lpstr>
      <vt:lpstr>think-cell Slide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Bolsoy, Berna</dc:creator>
  <cp:keywords/>
  <dc:description/>
  <cp:lastModifiedBy>Melek K. 180316062</cp:lastModifiedBy>
  <cp:revision>44</cp:revision>
  <dcterms:created xsi:type="dcterms:W3CDTF">2020-04-27T14:54:24Z</dcterms:created>
  <dcterms:modified xsi:type="dcterms:W3CDTF">2021-12-12T09:22:44Z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0x010100FE0EC238F17376468BAF78428A3D9F46</vt:lpwstr>
  </property>
  <property fmtid="{D5CDD505-2E9C-101B-9397-08002B2CF9AE}" pid="3" name="MSIP_Label_ea60d57e-af5b-4752-ac57-3e4f28ca11dc_SiteId">
    <vt:lpwstr>36da45f1-dd2c-4d1f-af13-5abe46b99921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Enabled">
    <vt:lpwstr>true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etDate">
    <vt:lpwstr>2021-03-16T23:04:15Z</vt:lpwstr>
  </property>
  <property fmtid="{D5CDD505-2E9C-101B-9397-08002B2CF9AE}" pid="8" name="MSIP_Label_ea60d57e-af5b-4752-ac57-3e4f28ca11dc_ContentBits">
    <vt:lpwstr>0</vt:lpwstr>
  </property>
  <property fmtid="{D5CDD505-2E9C-101B-9397-08002B2CF9AE}" pid="9" name="MSIP_Label_ea60d57e-af5b-4752-ac57-3e4f28ca11dc_ActionId">
    <vt:lpwstr>eefdd777-cb2e-454d-837b-4120f4a007d7</vt:lpwstr>
  </property>
</Properties>
</file>